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Anton"/>
      <p:regular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Anaheim"/>
      <p:regular r:id="rId30"/>
    </p:embeddedFont>
    <p:embeddedFont>
      <p:font typeface="Bebas Neue"/>
      <p:regular r:id="rId31"/>
    </p:embeddedFont>
    <p:embeddedFont>
      <p:font typeface="PT Sans"/>
      <p:regular r:id="rId32"/>
      <p:bold r:id="rId33"/>
      <p:italic r:id="rId34"/>
      <p:boldItalic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Anton-regular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BebasNeue-regular.fntdata"/><Relationship Id="rId30" Type="http://schemas.openxmlformats.org/officeDocument/2006/relationships/font" Target="fonts/Anaheim-regular.fntdata"/><Relationship Id="rId11" Type="http://schemas.openxmlformats.org/officeDocument/2006/relationships/slide" Target="slides/slide5.xml"/><Relationship Id="rId33" Type="http://schemas.openxmlformats.org/officeDocument/2006/relationships/font" Target="fonts/PTSans-bold.fntdata"/><Relationship Id="rId10" Type="http://schemas.openxmlformats.org/officeDocument/2006/relationships/slide" Target="slides/slide4.xml"/><Relationship Id="rId32" Type="http://schemas.openxmlformats.org/officeDocument/2006/relationships/font" Target="fonts/PTSans-regular.fntdata"/><Relationship Id="rId13" Type="http://schemas.openxmlformats.org/officeDocument/2006/relationships/slide" Target="slides/slide7.xml"/><Relationship Id="rId35" Type="http://schemas.openxmlformats.org/officeDocument/2006/relationships/font" Target="fonts/PTSans-boldItalic.fntdata"/><Relationship Id="rId12" Type="http://schemas.openxmlformats.org/officeDocument/2006/relationships/slide" Target="slides/slide6.xml"/><Relationship Id="rId34" Type="http://schemas.openxmlformats.org/officeDocument/2006/relationships/font" Target="fonts/PTSans-italic.fntdata"/><Relationship Id="rId15" Type="http://schemas.openxmlformats.org/officeDocument/2006/relationships/slide" Target="slides/slide9.xml"/><Relationship Id="rId37" Type="http://schemas.openxmlformats.org/officeDocument/2006/relationships/font" Target="fonts/OpenSans-bold.fntdata"/><Relationship Id="rId14" Type="http://schemas.openxmlformats.org/officeDocument/2006/relationships/slide" Target="slides/slide8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1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0.xml"/><Relationship Id="rId38" Type="http://schemas.openxmlformats.org/officeDocument/2006/relationships/font" Target="fonts/OpenSans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9f90b11dcb_3_8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9f90b11dcb_3_8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9f90b11dcb_3_17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9f90b11dcb_3_17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9faa8046f0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9faa8046f0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9faa8046f0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9faa8046f0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9f90b11dc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9f90b11dc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9f90b11dcb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9f90b11dcb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9f90b11dcb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9f90b11dcb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9f90b11dcb_3_8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29f90b11dcb_3_8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9f90b11dcb_3_8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9f90b11dcb_3_8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9f90b11dcb_3_8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9f90b11dcb_3_8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9faa8046f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9faa8046f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9faa8046f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9faa8046f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9faa8046f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9faa8046f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faa8046f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faa8046f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9faa8046f0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9faa8046f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9faa8046f0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9faa8046f0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9f90b11dcb_3_17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9f90b11dcb_3_17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9f90b11dcb_3_17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9f90b11dcb_3_17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">
            <a:off x="292100" y="552713"/>
            <a:ext cx="8247598" cy="4478157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76200">
              <a:schemeClr val="accent1">
                <a:alpha val="50000"/>
              </a:schemeClr>
            </a:outerShdw>
          </a:effectLst>
        </p:spPr>
      </p:pic>
      <p:sp>
        <p:nvSpPr>
          <p:cNvPr id="55" name="Google Shape;55;p14"/>
          <p:cNvSpPr txBox="1"/>
          <p:nvPr>
            <p:ph type="ctrTitle"/>
          </p:nvPr>
        </p:nvSpPr>
        <p:spPr>
          <a:xfrm>
            <a:off x="713225" y="763825"/>
            <a:ext cx="4297200" cy="27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713225" y="3672150"/>
            <a:ext cx="4297200" cy="4758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7" name="Google Shape;57;p14"/>
          <p:cNvGrpSpPr/>
          <p:nvPr/>
        </p:nvGrpSpPr>
        <p:grpSpPr>
          <a:xfrm>
            <a:off x="292109" y="943409"/>
            <a:ext cx="222404" cy="640898"/>
            <a:chOff x="1830797" y="1438278"/>
            <a:chExt cx="129757" cy="373876"/>
          </a:xfrm>
        </p:grpSpPr>
        <p:sp>
          <p:nvSpPr>
            <p:cNvPr id="58" name="Google Shape;58;p14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b="0" l="0" r="43927" t="0"/>
          <a:stretch/>
        </p:blipFill>
        <p:spPr>
          <a:xfrm flipH="1">
            <a:off x="-5328" y="449350"/>
            <a:ext cx="4383601" cy="424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0" l="48427" r="0" t="49106"/>
          <a:stretch/>
        </p:blipFill>
        <p:spPr>
          <a:xfrm rot="10800000">
            <a:off x="5129274" y="3012876"/>
            <a:ext cx="4031877" cy="216032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title"/>
          </p:nvPr>
        </p:nvSpPr>
        <p:spPr>
          <a:xfrm>
            <a:off x="713225" y="2199415"/>
            <a:ext cx="4383600" cy="16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5"/>
          <p:cNvSpPr txBox="1"/>
          <p:nvPr>
            <p:ph hasCustomPrompt="1" idx="2" type="title"/>
          </p:nvPr>
        </p:nvSpPr>
        <p:spPr>
          <a:xfrm>
            <a:off x="713225" y="1276985"/>
            <a:ext cx="9009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66" name="Google Shape;66;p15"/>
          <p:cNvGrpSpPr/>
          <p:nvPr/>
        </p:nvGrpSpPr>
        <p:grpSpPr>
          <a:xfrm rot="5400000">
            <a:off x="8318085" y="749087"/>
            <a:ext cx="620554" cy="201452"/>
            <a:chOff x="2065129" y="1137027"/>
            <a:chExt cx="222397" cy="72195"/>
          </a:xfrm>
        </p:grpSpPr>
        <p:sp>
          <p:nvSpPr>
            <p:cNvPr id="67" name="Google Shape;67;p15"/>
            <p:cNvSpPr/>
            <p:nvPr/>
          </p:nvSpPr>
          <p:spPr>
            <a:xfrm>
              <a:off x="2143136" y="1137027"/>
              <a:ext cx="72207" cy="72195"/>
            </a:xfrm>
            <a:custGeom>
              <a:rect b="b" l="l" r="r" t="t"/>
              <a:pathLst>
                <a:path extrusionOk="0" h="6049" w="6050">
                  <a:moveTo>
                    <a:pt x="3025" y="0"/>
                  </a:moveTo>
                  <a:lnTo>
                    <a:pt x="2215" y="2215"/>
                  </a:lnTo>
                  <a:lnTo>
                    <a:pt x="1" y="3024"/>
                  </a:lnTo>
                  <a:lnTo>
                    <a:pt x="2227" y="3834"/>
                  </a:lnTo>
                  <a:lnTo>
                    <a:pt x="3037" y="6048"/>
                  </a:lnTo>
                  <a:lnTo>
                    <a:pt x="3835" y="3834"/>
                  </a:lnTo>
                  <a:lnTo>
                    <a:pt x="6049" y="3024"/>
                  </a:lnTo>
                  <a:lnTo>
                    <a:pt x="3835" y="2215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2215331" y="1137027"/>
              <a:ext cx="72195" cy="72052"/>
            </a:xfrm>
            <a:custGeom>
              <a:rect b="b" l="l" r="r" t="t"/>
              <a:pathLst>
                <a:path extrusionOk="0" fill="none" h="6037" w="6049">
                  <a:moveTo>
                    <a:pt x="2215" y="3822"/>
                  </a:moveTo>
                  <a:lnTo>
                    <a:pt x="3024" y="6037"/>
                  </a:lnTo>
                  <a:lnTo>
                    <a:pt x="3834" y="3822"/>
                  </a:lnTo>
                  <a:lnTo>
                    <a:pt x="6049" y="3012"/>
                  </a:lnTo>
                  <a:lnTo>
                    <a:pt x="3834" y="2215"/>
                  </a:lnTo>
                  <a:lnTo>
                    <a:pt x="3024" y="0"/>
                  </a:lnTo>
                  <a:lnTo>
                    <a:pt x="2215" y="2215"/>
                  </a:lnTo>
                  <a:lnTo>
                    <a:pt x="0" y="3024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2065129" y="1137158"/>
              <a:ext cx="72052" cy="72064"/>
            </a:xfrm>
            <a:custGeom>
              <a:rect b="b" l="l" r="r" t="t"/>
              <a:pathLst>
                <a:path extrusionOk="0" fill="none" h="6038" w="6037">
                  <a:moveTo>
                    <a:pt x="2215" y="3835"/>
                  </a:moveTo>
                  <a:lnTo>
                    <a:pt x="3025" y="6037"/>
                  </a:lnTo>
                  <a:lnTo>
                    <a:pt x="3822" y="3823"/>
                  </a:lnTo>
                  <a:lnTo>
                    <a:pt x="6037" y="3013"/>
                  </a:lnTo>
                  <a:lnTo>
                    <a:pt x="3822" y="2216"/>
                  </a:lnTo>
                  <a:lnTo>
                    <a:pt x="3013" y="1"/>
                  </a:lnTo>
                  <a:lnTo>
                    <a:pt x="2215" y="2216"/>
                  </a:lnTo>
                  <a:lnTo>
                    <a:pt x="0" y="3025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6"/>
          <p:cNvGrpSpPr/>
          <p:nvPr/>
        </p:nvGrpSpPr>
        <p:grpSpPr>
          <a:xfrm>
            <a:off x="6482688" y="-1878432"/>
            <a:ext cx="1948075" cy="3234820"/>
            <a:chOff x="-2915381" y="1168517"/>
            <a:chExt cx="1648536" cy="2645637"/>
          </a:xfrm>
        </p:grpSpPr>
        <p:sp>
          <p:nvSpPr>
            <p:cNvPr id="72" name="Google Shape;72;p16"/>
            <p:cNvSpPr/>
            <p:nvPr/>
          </p:nvSpPr>
          <p:spPr>
            <a:xfrm rot="-5400000">
              <a:off x="-3403151" y="1804777"/>
              <a:ext cx="2627265" cy="1372849"/>
            </a:xfrm>
            <a:custGeom>
              <a:rect b="b" l="l" r="r" t="t"/>
              <a:pathLst>
                <a:path extrusionOk="0" h="61425" w="117551">
                  <a:moveTo>
                    <a:pt x="116324" y="1226"/>
                  </a:moveTo>
                  <a:lnTo>
                    <a:pt x="116324" y="60198"/>
                  </a:lnTo>
                  <a:lnTo>
                    <a:pt x="1215" y="60198"/>
                  </a:lnTo>
                  <a:lnTo>
                    <a:pt x="1215" y="1226"/>
                  </a:lnTo>
                  <a:close/>
                  <a:moveTo>
                    <a:pt x="0" y="0"/>
                  </a:moveTo>
                  <a:lnTo>
                    <a:pt x="0" y="61424"/>
                  </a:lnTo>
                  <a:lnTo>
                    <a:pt x="117551" y="61424"/>
                  </a:lnTo>
                  <a:lnTo>
                    <a:pt x="117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6"/>
            <p:cNvSpPr/>
            <p:nvPr/>
          </p:nvSpPr>
          <p:spPr>
            <a:xfrm rot="-5400000">
              <a:off x="-2523812" y="2684115"/>
              <a:ext cx="868588" cy="1372849"/>
            </a:xfrm>
            <a:custGeom>
              <a:rect b="b" l="l" r="r" t="t"/>
              <a:pathLst>
                <a:path extrusionOk="0" h="61425" w="38863">
                  <a:moveTo>
                    <a:pt x="8156" y="0"/>
                  </a:moveTo>
                  <a:cubicBezTo>
                    <a:pt x="6716" y="0"/>
                    <a:pt x="5299" y="107"/>
                    <a:pt x="3906" y="298"/>
                  </a:cubicBezTo>
                  <a:cubicBezTo>
                    <a:pt x="3144" y="405"/>
                    <a:pt x="2370" y="536"/>
                    <a:pt x="1620" y="703"/>
                  </a:cubicBezTo>
                  <a:cubicBezTo>
                    <a:pt x="1072" y="822"/>
                    <a:pt x="536" y="953"/>
                    <a:pt x="0" y="1107"/>
                  </a:cubicBezTo>
                  <a:lnTo>
                    <a:pt x="0" y="2369"/>
                  </a:lnTo>
                  <a:cubicBezTo>
                    <a:pt x="393" y="2250"/>
                    <a:pt x="810" y="2143"/>
                    <a:pt x="1215" y="2048"/>
                  </a:cubicBezTo>
                  <a:lnTo>
                    <a:pt x="1215" y="1226"/>
                  </a:lnTo>
                  <a:lnTo>
                    <a:pt x="8156" y="1226"/>
                  </a:lnTo>
                  <a:cubicBezTo>
                    <a:pt x="8549" y="1226"/>
                    <a:pt x="8954" y="1226"/>
                    <a:pt x="9347" y="1250"/>
                  </a:cubicBezTo>
                  <a:cubicBezTo>
                    <a:pt x="9764" y="1262"/>
                    <a:pt x="10168" y="1286"/>
                    <a:pt x="10573" y="1322"/>
                  </a:cubicBezTo>
                  <a:cubicBezTo>
                    <a:pt x="15693" y="1738"/>
                    <a:pt x="20443" y="3465"/>
                    <a:pt x="24492" y="6167"/>
                  </a:cubicBezTo>
                  <a:cubicBezTo>
                    <a:pt x="24623" y="6263"/>
                    <a:pt x="24765" y="6358"/>
                    <a:pt x="24896" y="6453"/>
                  </a:cubicBezTo>
                  <a:cubicBezTo>
                    <a:pt x="24920" y="6465"/>
                    <a:pt x="24932" y="6477"/>
                    <a:pt x="24956" y="6489"/>
                  </a:cubicBezTo>
                  <a:cubicBezTo>
                    <a:pt x="26051" y="7251"/>
                    <a:pt x="27099" y="8096"/>
                    <a:pt x="28087" y="9001"/>
                  </a:cubicBezTo>
                  <a:cubicBezTo>
                    <a:pt x="33350" y="13823"/>
                    <a:pt x="36850" y="20538"/>
                    <a:pt x="37517" y="28063"/>
                  </a:cubicBezTo>
                  <a:cubicBezTo>
                    <a:pt x="37600" y="28932"/>
                    <a:pt x="37636" y="29813"/>
                    <a:pt x="37636" y="30706"/>
                  </a:cubicBezTo>
                  <a:cubicBezTo>
                    <a:pt x="37636" y="38350"/>
                    <a:pt x="34719" y="45315"/>
                    <a:pt x="29945" y="50554"/>
                  </a:cubicBezTo>
                  <a:cubicBezTo>
                    <a:pt x="28385" y="52268"/>
                    <a:pt x="26623" y="53804"/>
                    <a:pt x="24694" y="55114"/>
                  </a:cubicBezTo>
                  <a:cubicBezTo>
                    <a:pt x="24503" y="55245"/>
                    <a:pt x="24313" y="55364"/>
                    <a:pt x="24122" y="55495"/>
                  </a:cubicBezTo>
                  <a:cubicBezTo>
                    <a:pt x="20158" y="58055"/>
                    <a:pt x="15538" y="59698"/>
                    <a:pt x="10573" y="60103"/>
                  </a:cubicBezTo>
                  <a:cubicBezTo>
                    <a:pt x="10168" y="60138"/>
                    <a:pt x="9764" y="60162"/>
                    <a:pt x="9347" y="60174"/>
                  </a:cubicBezTo>
                  <a:cubicBezTo>
                    <a:pt x="8954" y="60198"/>
                    <a:pt x="8549" y="60198"/>
                    <a:pt x="8156" y="60198"/>
                  </a:cubicBezTo>
                  <a:lnTo>
                    <a:pt x="1215" y="60198"/>
                  </a:lnTo>
                  <a:lnTo>
                    <a:pt x="1215" y="59376"/>
                  </a:lnTo>
                  <a:cubicBezTo>
                    <a:pt x="810" y="59281"/>
                    <a:pt x="393" y="59174"/>
                    <a:pt x="0" y="59055"/>
                  </a:cubicBezTo>
                  <a:lnTo>
                    <a:pt x="0" y="60317"/>
                  </a:lnTo>
                  <a:cubicBezTo>
                    <a:pt x="536" y="60472"/>
                    <a:pt x="1072" y="60603"/>
                    <a:pt x="1620" y="60722"/>
                  </a:cubicBezTo>
                  <a:cubicBezTo>
                    <a:pt x="2429" y="60900"/>
                    <a:pt x="3239" y="61043"/>
                    <a:pt x="4060" y="61150"/>
                  </a:cubicBezTo>
                  <a:cubicBezTo>
                    <a:pt x="5406" y="61329"/>
                    <a:pt x="6763" y="61424"/>
                    <a:pt x="8156" y="61424"/>
                  </a:cubicBezTo>
                  <a:cubicBezTo>
                    <a:pt x="11121" y="61424"/>
                    <a:pt x="14002" y="60996"/>
                    <a:pt x="16729" y="60198"/>
                  </a:cubicBezTo>
                  <a:cubicBezTo>
                    <a:pt x="19169" y="59495"/>
                    <a:pt x="21479" y="58483"/>
                    <a:pt x="23634" y="57221"/>
                  </a:cubicBezTo>
                  <a:cubicBezTo>
                    <a:pt x="23991" y="57007"/>
                    <a:pt x="24349" y="56793"/>
                    <a:pt x="24694" y="56567"/>
                  </a:cubicBezTo>
                  <a:cubicBezTo>
                    <a:pt x="27278" y="54912"/>
                    <a:pt x="29587" y="52888"/>
                    <a:pt x="31564" y="50554"/>
                  </a:cubicBezTo>
                  <a:cubicBezTo>
                    <a:pt x="36112" y="45196"/>
                    <a:pt x="38862" y="38267"/>
                    <a:pt x="38862" y="30706"/>
                  </a:cubicBezTo>
                  <a:cubicBezTo>
                    <a:pt x="38862" y="29980"/>
                    <a:pt x="38839" y="29254"/>
                    <a:pt x="38779" y="28539"/>
                  </a:cubicBezTo>
                  <a:cubicBezTo>
                    <a:pt x="38255" y="20931"/>
                    <a:pt x="34933" y="14073"/>
                    <a:pt x="29837" y="9001"/>
                  </a:cubicBezTo>
                  <a:cubicBezTo>
                    <a:pt x="28409" y="7572"/>
                    <a:pt x="26849" y="6275"/>
                    <a:pt x="25158" y="5155"/>
                  </a:cubicBezTo>
                  <a:cubicBezTo>
                    <a:pt x="25134" y="5144"/>
                    <a:pt x="25123" y="5132"/>
                    <a:pt x="25111" y="5120"/>
                  </a:cubicBezTo>
                  <a:cubicBezTo>
                    <a:pt x="24813" y="4917"/>
                    <a:pt x="24503" y="4727"/>
                    <a:pt x="24206" y="4536"/>
                  </a:cubicBezTo>
                  <a:lnTo>
                    <a:pt x="24194" y="4536"/>
                  </a:lnTo>
                  <a:cubicBezTo>
                    <a:pt x="21896" y="3119"/>
                    <a:pt x="19384" y="2000"/>
                    <a:pt x="16729" y="1226"/>
                  </a:cubicBezTo>
                  <a:cubicBezTo>
                    <a:pt x="14002" y="429"/>
                    <a:pt x="11121" y="0"/>
                    <a:pt x="8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6"/>
            <p:cNvSpPr/>
            <p:nvPr/>
          </p:nvSpPr>
          <p:spPr>
            <a:xfrm rot="-5400000">
              <a:off x="-2525142" y="926809"/>
              <a:ext cx="871248" cy="1372849"/>
            </a:xfrm>
            <a:custGeom>
              <a:rect b="b" l="l" r="r" t="t"/>
              <a:pathLst>
                <a:path extrusionOk="0" h="61425" w="38982">
                  <a:moveTo>
                    <a:pt x="30707" y="0"/>
                  </a:moveTo>
                  <a:cubicBezTo>
                    <a:pt x="29481" y="0"/>
                    <a:pt x="28278" y="71"/>
                    <a:pt x="27087" y="214"/>
                  </a:cubicBezTo>
                  <a:cubicBezTo>
                    <a:pt x="25385" y="417"/>
                    <a:pt x="23730" y="750"/>
                    <a:pt x="22134" y="1226"/>
                  </a:cubicBezTo>
                  <a:cubicBezTo>
                    <a:pt x="10228" y="4691"/>
                    <a:pt x="1299" y="15180"/>
                    <a:pt x="132" y="27884"/>
                  </a:cubicBezTo>
                  <a:cubicBezTo>
                    <a:pt x="48" y="28813"/>
                    <a:pt x="1" y="29754"/>
                    <a:pt x="1" y="30706"/>
                  </a:cubicBezTo>
                  <a:cubicBezTo>
                    <a:pt x="1" y="31099"/>
                    <a:pt x="13" y="31492"/>
                    <a:pt x="25" y="31873"/>
                  </a:cubicBezTo>
                  <a:cubicBezTo>
                    <a:pt x="310" y="39541"/>
                    <a:pt x="3418" y="46506"/>
                    <a:pt x="8347" y="51745"/>
                  </a:cubicBezTo>
                  <a:cubicBezTo>
                    <a:pt x="12062" y="55685"/>
                    <a:pt x="16800" y="58650"/>
                    <a:pt x="22134" y="60198"/>
                  </a:cubicBezTo>
                  <a:cubicBezTo>
                    <a:pt x="23397" y="60567"/>
                    <a:pt x="24694" y="60853"/>
                    <a:pt x="26016" y="61067"/>
                  </a:cubicBezTo>
                  <a:cubicBezTo>
                    <a:pt x="26087" y="61079"/>
                    <a:pt x="26159" y="61091"/>
                    <a:pt x="26242" y="61091"/>
                  </a:cubicBezTo>
                  <a:cubicBezTo>
                    <a:pt x="27695" y="61305"/>
                    <a:pt x="29195" y="61424"/>
                    <a:pt x="30707" y="61424"/>
                  </a:cubicBezTo>
                  <a:cubicBezTo>
                    <a:pt x="31231" y="61424"/>
                    <a:pt x="31743" y="61412"/>
                    <a:pt x="32255" y="61389"/>
                  </a:cubicBezTo>
                  <a:cubicBezTo>
                    <a:pt x="33993" y="61293"/>
                    <a:pt x="35696" y="61067"/>
                    <a:pt x="37351" y="60698"/>
                  </a:cubicBezTo>
                  <a:cubicBezTo>
                    <a:pt x="37898" y="60579"/>
                    <a:pt x="38446" y="60436"/>
                    <a:pt x="38982" y="60281"/>
                  </a:cubicBezTo>
                  <a:lnTo>
                    <a:pt x="38982" y="59019"/>
                  </a:lnTo>
                  <a:cubicBezTo>
                    <a:pt x="38577" y="59138"/>
                    <a:pt x="38172" y="59245"/>
                    <a:pt x="37755" y="59353"/>
                  </a:cubicBezTo>
                  <a:lnTo>
                    <a:pt x="37755" y="60198"/>
                  </a:lnTo>
                  <a:lnTo>
                    <a:pt x="30707" y="60198"/>
                  </a:lnTo>
                  <a:cubicBezTo>
                    <a:pt x="30171" y="60198"/>
                    <a:pt x="29623" y="60186"/>
                    <a:pt x="29088" y="60162"/>
                  </a:cubicBezTo>
                  <a:cubicBezTo>
                    <a:pt x="28671" y="60138"/>
                    <a:pt x="28266" y="60103"/>
                    <a:pt x="27861" y="60067"/>
                  </a:cubicBezTo>
                  <a:cubicBezTo>
                    <a:pt x="27528" y="60031"/>
                    <a:pt x="27195" y="59996"/>
                    <a:pt x="26861" y="59948"/>
                  </a:cubicBezTo>
                  <a:cubicBezTo>
                    <a:pt x="26790" y="59948"/>
                    <a:pt x="26730" y="59936"/>
                    <a:pt x="26659" y="59924"/>
                  </a:cubicBezTo>
                  <a:cubicBezTo>
                    <a:pt x="19598" y="58948"/>
                    <a:pt x="13324" y="55459"/>
                    <a:pt x="8776" y="50399"/>
                  </a:cubicBezTo>
                  <a:cubicBezTo>
                    <a:pt x="4227" y="45339"/>
                    <a:pt x="1394" y="38683"/>
                    <a:pt x="1227" y="31385"/>
                  </a:cubicBezTo>
                  <a:cubicBezTo>
                    <a:pt x="1227" y="31159"/>
                    <a:pt x="1227" y="30932"/>
                    <a:pt x="1227" y="30706"/>
                  </a:cubicBezTo>
                  <a:cubicBezTo>
                    <a:pt x="1227" y="29920"/>
                    <a:pt x="1251" y="29135"/>
                    <a:pt x="1310" y="28361"/>
                  </a:cubicBezTo>
                  <a:cubicBezTo>
                    <a:pt x="2430" y="14228"/>
                    <a:pt x="13562" y="2869"/>
                    <a:pt x="27588" y="1381"/>
                  </a:cubicBezTo>
                  <a:cubicBezTo>
                    <a:pt x="27683" y="1381"/>
                    <a:pt x="27766" y="1369"/>
                    <a:pt x="27861" y="1357"/>
                  </a:cubicBezTo>
                  <a:cubicBezTo>
                    <a:pt x="28266" y="1322"/>
                    <a:pt x="28671" y="1286"/>
                    <a:pt x="29088" y="1262"/>
                  </a:cubicBezTo>
                  <a:cubicBezTo>
                    <a:pt x="29623" y="1238"/>
                    <a:pt x="30171" y="1226"/>
                    <a:pt x="30707" y="1226"/>
                  </a:cubicBezTo>
                  <a:lnTo>
                    <a:pt x="37755" y="1226"/>
                  </a:lnTo>
                  <a:lnTo>
                    <a:pt x="37755" y="2072"/>
                  </a:lnTo>
                  <a:cubicBezTo>
                    <a:pt x="38172" y="2179"/>
                    <a:pt x="38577" y="2286"/>
                    <a:pt x="38982" y="2405"/>
                  </a:cubicBezTo>
                  <a:lnTo>
                    <a:pt x="38982" y="1131"/>
                  </a:lnTo>
                  <a:cubicBezTo>
                    <a:pt x="38446" y="988"/>
                    <a:pt x="37898" y="845"/>
                    <a:pt x="37351" y="726"/>
                  </a:cubicBezTo>
                  <a:cubicBezTo>
                    <a:pt x="36029" y="429"/>
                    <a:pt x="34660" y="226"/>
                    <a:pt x="33279" y="107"/>
                  </a:cubicBezTo>
                  <a:cubicBezTo>
                    <a:pt x="32433" y="36"/>
                    <a:pt x="31576" y="0"/>
                    <a:pt x="30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6"/>
            <p:cNvSpPr/>
            <p:nvPr/>
          </p:nvSpPr>
          <p:spPr>
            <a:xfrm rot="-5400000">
              <a:off x="-2103253" y="2913364"/>
              <a:ext cx="27446" cy="1337737"/>
            </a:xfrm>
            <a:custGeom>
              <a:rect b="b" l="l" r="r" t="t"/>
              <a:pathLst>
                <a:path extrusionOk="0" h="59854" w="1228">
                  <a:moveTo>
                    <a:pt x="1" y="1"/>
                  </a:moveTo>
                  <a:lnTo>
                    <a:pt x="1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6"/>
            <p:cNvSpPr/>
            <p:nvPr/>
          </p:nvSpPr>
          <p:spPr>
            <a:xfrm rot="-5400000">
              <a:off x="-2103242" y="743598"/>
              <a:ext cx="27423" cy="1337737"/>
            </a:xfrm>
            <a:custGeom>
              <a:rect b="b" l="l" r="r" t="t"/>
              <a:pathLst>
                <a:path extrusionOk="0" h="59854" w="1227">
                  <a:moveTo>
                    <a:pt x="0" y="1"/>
                  </a:moveTo>
                  <a:lnTo>
                    <a:pt x="0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6"/>
            <p:cNvSpPr/>
            <p:nvPr/>
          </p:nvSpPr>
          <p:spPr>
            <a:xfrm rot="-5400000">
              <a:off x="-2260787" y="3067181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70" y="1227"/>
                    <a:pt x="8073" y="1227"/>
                    <a:pt x="8275" y="1251"/>
                  </a:cubicBezTo>
                  <a:cubicBezTo>
                    <a:pt x="11537" y="1560"/>
                    <a:pt x="14097" y="4311"/>
                    <a:pt x="14097" y="7656"/>
                  </a:cubicBezTo>
                  <a:cubicBezTo>
                    <a:pt x="14097" y="11014"/>
                    <a:pt x="11537" y="13764"/>
                    <a:pt x="8275" y="14074"/>
                  </a:cubicBezTo>
                  <a:cubicBezTo>
                    <a:pt x="8073" y="14097"/>
                    <a:pt x="7870" y="14097"/>
                    <a:pt x="7656" y="14097"/>
                  </a:cubicBezTo>
                  <a:cubicBezTo>
                    <a:pt x="7453" y="14097"/>
                    <a:pt x="7251" y="14097"/>
                    <a:pt x="7049" y="14074"/>
                  </a:cubicBezTo>
                  <a:cubicBezTo>
                    <a:pt x="3786" y="13764"/>
                    <a:pt x="1215" y="11014"/>
                    <a:pt x="1215" y="7656"/>
                  </a:cubicBezTo>
                  <a:cubicBezTo>
                    <a:pt x="1215" y="4311"/>
                    <a:pt x="3786" y="1560"/>
                    <a:pt x="7049" y="1251"/>
                  </a:cubicBezTo>
                  <a:cubicBezTo>
                    <a:pt x="7251" y="1227"/>
                    <a:pt x="7453" y="1227"/>
                    <a:pt x="7656" y="1227"/>
                  </a:cubicBezTo>
                  <a:close/>
                  <a:moveTo>
                    <a:pt x="7656" y="1"/>
                  </a:moveTo>
                  <a:cubicBezTo>
                    <a:pt x="6477" y="1"/>
                    <a:pt x="5346" y="274"/>
                    <a:pt x="4346" y="751"/>
                  </a:cubicBezTo>
                  <a:cubicBezTo>
                    <a:pt x="1774" y="1989"/>
                    <a:pt x="0" y="4620"/>
                    <a:pt x="0" y="7656"/>
                  </a:cubicBezTo>
                  <a:cubicBezTo>
                    <a:pt x="0" y="10704"/>
                    <a:pt x="1774" y="13335"/>
                    <a:pt x="4346" y="14574"/>
                  </a:cubicBezTo>
                  <a:cubicBezTo>
                    <a:pt x="5346" y="15050"/>
                    <a:pt x="6477" y="15324"/>
                    <a:pt x="7656" y="15324"/>
                  </a:cubicBezTo>
                  <a:lnTo>
                    <a:pt x="7704" y="15324"/>
                  </a:lnTo>
                  <a:cubicBezTo>
                    <a:pt x="11906" y="15300"/>
                    <a:pt x="15324" y="11871"/>
                    <a:pt x="15324" y="7656"/>
                  </a:cubicBezTo>
                  <a:cubicBezTo>
                    <a:pt x="15324" y="3453"/>
                    <a:pt x="11918" y="36"/>
                    <a:pt x="7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6"/>
            <p:cNvSpPr/>
            <p:nvPr/>
          </p:nvSpPr>
          <p:spPr>
            <a:xfrm rot="-5400000">
              <a:off x="-2260798" y="2319982"/>
              <a:ext cx="342514" cy="342491"/>
            </a:xfrm>
            <a:custGeom>
              <a:rect b="b" l="l" r="r" t="t"/>
              <a:pathLst>
                <a:path extrusionOk="0" h="15324" w="15325">
                  <a:moveTo>
                    <a:pt x="7657" y="1227"/>
                  </a:moveTo>
                  <a:cubicBezTo>
                    <a:pt x="7859" y="1227"/>
                    <a:pt x="8073" y="1227"/>
                    <a:pt x="8264" y="1251"/>
                  </a:cubicBezTo>
                  <a:cubicBezTo>
                    <a:pt x="11538" y="1560"/>
                    <a:pt x="14098" y="4311"/>
                    <a:pt x="14098" y="7656"/>
                  </a:cubicBezTo>
                  <a:cubicBezTo>
                    <a:pt x="14098" y="11014"/>
                    <a:pt x="11538" y="13764"/>
                    <a:pt x="8264" y="14074"/>
                  </a:cubicBezTo>
                  <a:cubicBezTo>
                    <a:pt x="8073" y="14097"/>
                    <a:pt x="7859" y="14097"/>
                    <a:pt x="7657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87" y="13764"/>
                    <a:pt x="1215" y="11014"/>
                    <a:pt x="1215" y="7656"/>
                  </a:cubicBezTo>
                  <a:cubicBezTo>
                    <a:pt x="1215" y="4311"/>
                    <a:pt x="3787" y="1560"/>
                    <a:pt x="7049" y="1251"/>
                  </a:cubicBezTo>
                  <a:cubicBezTo>
                    <a:pt x="7252" y="1227"/>
                    <a:pt x="7454" y="1227"/>
                    <a:pt x="7657" y="1227"/>
                  </a:cubicBezTo>
                  <a:close/>
                  <a:moveTo>
                    <a:pt x="7657" y="1"/>
                  </a:moveTo>
                  <a:cubicBezTo>
                    <a:pt x="7454" y="1"/>
                    <a:pt x="7252" y="12"/>
                    <a:pt x="7049" y="24"/>
                  </a:cubicBezTo>
                  <a:cubicBezTo>
                    <a:pt x="3108" y="334"/>
                    <a:pt x="1" y="3644"/>
                    <a:pt x="1" y="7656"/>
                  </a:cubicBezTo>
                  <a:cubicBezTo>
                    <a:pt x="1" y="11681"/>
                    <a:pt x="3108" y="14990"/>
                    <a:pt x="7049" y="15300"/>
                  </a:cubicBezTo>
                  <a:cubicBezTo>
                    <a:pt x="7252" y="15312"/>
                    <a:pt x="7454" y="15324"/>
                    <a:pt x="7657" y="15324"/>
                  </a:cubicBezTo>
                  <a:cubicBezTo>
                    <a:pt x="7859" y="15324"/>
                    <a:pt x="8073" y="15312"/>
                    <a:pt x="8264" y="15300"/>
                  </a:cubicBezTo>
                  <a:cubicBezTo>
                    <a:pt x="11419" y="15050"/>
                    <a:pt x="14038" y="12883"/>
                    <a:pt x="14967" y="9966"/>
                  </a:cubicBezTo>
                  <a:cubicBezTo>
                    <a:pt x="15074" y="9609"/>
                    <a:pt x="15169" y="9240"/>
                    <a:pt x="15229" y="8847"/>
                  </a:cubicBezTo>
                  <a:cubicBezTo>
                    <a:pt x="15289" y="8466"/>
                    <a:pt x="15324" y="8061"/>
                    <a:pt x="15324" y="7656"/>
                  </a:cubicBezTo>
                  <a:cubicBezTo>
                    <a:pt x="15324" y="7251"/>
                    <a:pt x="15289" y="6858"/>
                    <a:pt x="15229" y="6466"/>
                  </a:cubicBezTo>
                  <a:cubicBezTo>
                    <a:pt x="14681" y="3001"/>
                    <a:pt x="11812" y="310"/>
                    <a:pt x="8264" y="24"/>
                  </a:cubicBezTo>
                  <a:cubicBezTo>
                    <a:pt x="8073" y="12"/>
                    <a:pt x="7859" y="1"/>
                    <a:pt x="7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 rot="-5400000">
              <a:off x="-2260787" y="1572783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59" y="1227"/>
                    <a:pt x="8061" y="1227"/>
                    <a:pt x="8264" y="1251"/>
                  </a:cubicBezTo>
                  <a:cubicBezTo>
                    <a:pt x="10109" y="1429"/>
                    <a:pt x="11728" y="2370"/>
                    <a:pt x="12788" y="3775"/>
                  </a:cubicBezTo>
                  <a:cubicBezTo>
                    <a:pt x="13610" y="4858"/>
                    <a:pt x="14098" y="6204"/>
                    <a:pt x="14098" y="7656"/>
                  </a:cubicBezTo>
                  <a:cubicBezTo>
                    <a:pt x="14098" y="8597"/>
                    <a:pt x="13895" y="9490"/>
                    <a:pt x="13538" y="10299"/>
                  </a:cubicBezTo>
                  <a:cubicBezTo>
                    <a:pt x="12609" y="12359"/>
                    <a:pt x="10621" y="13847"/>
                    <a:pt x="8264" y="14074"/>
                  </a:cubicBezTo>
                  <a:cubicBezTo>
                    <a:pt x="8061" y="14097"/>
                    <a:pt x="7859" y="14097"/>
                    <a:pt x="7656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75" y="13764"/>
                    <a:pt x="1215" y="11014"/>
                    <a:pt x="1215" y="7656"/>
                  </a:cubicBezTo>
                  <a:cubicBezTo>
                    <a:pt x="1215" y="7466"/>
                    <a:pt x="1227" y="7275"/>
                    <a:pt x="1239" y="7085"/>
                  </a:cubicBezTo>
                  <a:cubicBezTo>
                    <a:pt x="1263" y="6894"/>
                    <a:pt x="1287" y="6716"/>
                    <a:pt x="1322" y="6525"/>
                  </a:cubicBezTo>
                  <a:cubicBezTo>
                    <a:pt x="1822" y="3715"/>
                    <a:pt x="4156" y="1525"/>
                    <a:pt x="7049" y="1251"/>
                  </a:cubicBezTo>
                  <a:cubicBezTo>
                    <a:pt x="7252" y="1227"/>
                    <a:pt x="7454" y="1227"/>
                    <a:pt x="7656" y="1227"/>
                  </a:cubicBezTo>
                  <a:close/>
                  <a:moveTo>
                    <a:pt x="7597" y="1"/>
                  </a:moveTo>
                  <a:cubicBezTo>
                    <a:pt x="3823" y="24"/>
                    <a:pt x="679" y="2810"/>
                    <a:pt x="96" y="6430"/>
                  </a:cubicBezTo>
                  <a:cubicBezTo>
                    <a:pt x="60" y="6680"/>
                    <a:pt x="24" y="6930"/>
                    <a:pt x="13" y="7192"/>
                  </a:cubicBezTo>
                  <a:cubicBezTo>
                    <a:pt x="1" y="7347"/>
                    <a:pt x="1" y="7501"/>
                    <a:pt x="1" y="7656"/>
                  </a:cubicBezTo>
                  <a:cubicBezTo>
                    <a:pt x="1" y="11871"/>
                    <a:pt x="3406" y="15300"/>
                    <a:pt x="7621" y="15324"/>
                  </a:cubicBezTo>
                  <a:lnTo>
                    <a:pt x="7656" y="15324"/>
                  </a:lnTo>
                  <a:cubicBezTo>
                    <a:pt x="8847" y="15324"/>
                    <a:pt x="9966" y="15050"/>
                    <a:pt x="10978" y="14574"/>
                  </a:cubicBezTo>
                  <a:cubicBezTo>
                    <a:pt x="12538" y="13812"/>
                    <a:pt x="13800" y="12550"/>
                    <a:pt x="14562" y="10990"/>
                  </a:cubicBezTo>
                  <a:cubicBezTo>
                    <a:pt x="15050" y="9990"/>
                    <a:pt x="15324" y="8859"/>
                    <a:pt x="15324" y="7656"/>
                  </a:cubicBezTo>
                  <a:cubicBezTo>
                    <a:pt x="15324" y="5966"/>
                    <a:pt x="14764" y="4394"/>
                    <a:pt x="13824" y="3120"/>
                  </a:cubicBezTo>
                  <a:cubicBezTo>
                    <a:pt x="13086" y="2120"/>
                    <a:pt x="12109" y="1298"/>
                    <a:pt x="10966" y="751"/>
                  </a:cubicBezTo>
                  <a:cubicBezTo>
                    <a:pt x="9966" y="274"/>
                    <a:pt x="8847" y="1"/>
                    <a:pt x="7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6"/>
            <p:cNvSpPr/>
            <p:nvPr/>
          </p:nvSpPr>
          <p:spPr>
            <a:xfrm rot="-5400000">
              <a:off x="-2151688" y="1241222"/>
              <a:ext cx="124311" cy="124288"/>
            </a:xfrm>
            <a:custGeom>
              <a:rect b="b" l="l" r="r" t="t"/>
              <a:pathLst>
                <a:path extrusionOk="0" h="5561" w="5562">
                  <a:moveTo>
                    <a:pt x="2775" y="1226"/>
                  </a:moveTo>
                  <a:cubicBezTo>
                    <a:pt x="3644" y="1226"/>
                    <a:pt x="4335" y="1917"/>
                    <a:pt x="4335" y="2774"/>
                  </a:cubicBezTo>
                  <a:cubicBezTo>
                    <a:pt x="4335" y="3643"/>
                    <a:pt x="3644" y="4346"/>
                    <a:pt x="2775" y="4346"/>
                  </a:cubicBezTo>
                  <a:cubicBezTo>
                    <a:pt x="1918" y="4346"/>
                    <a:pt x="1215" y="3643"/>
                    <a:pt x="1215" y="2774"/>
                  </a:cubicBezTo>
                  <a:cubicBezTo>
                    <a:pt x="1215" y="1917"/>
                    <a:pt x="1918" y="1226"/>
                    <a:pt x="2775" y="1226"/>
                  </a:cubicBezTo>
                  <a:close/>
                  <a:moveTo>
                    <a:pt x="2775" y="0"/>
                  </a:moveTo>
                  <a:cubicBezTo>
                    <a:pt x="1251" y="0"/>
                    <a:pt x="1" y="1250"/>
                    <a:pt x="1" y="2774"/>
                  </a:cubicBezTo>
                  <a:cubicBezTo>
                    <a:pt x="1" y="4310"/>
                    <a:pt x="1251" y="5560"/>
                    <a:pt x="2775" y="5560"/>
                  </a:cubicBezTo>
                  <a:cubicBezTo>
                    <a:pt x="3359" y="5560"/>
                    <a:pt x="3894" y="5382"/>
                    <a:pt x="4335" y="5084"/>
                  </a:cubicBezTo>
                  <a:cubicBezTo>
                    <a:pt x="5073" y="4584"/>
                    <a:pt x="5561" y="3739"/>
                    <a:pt x="5561" y="2774"/>
                  </a:cubicBezTo>
                  <a:cubicBezTo>
                    <a:pt x="5561" y="1822"/>
                    <a:pt x="5073" y="976"/>
                    <a:pt x="4335" y="476"/>
                  </a:cubicBezTo>
                  <a:cubicBezTo>
                    <a:pt x="3894" y="179"/>
                    <a:pt x="3359" y="0"/>
                    <a:pt x="2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 rot="-5400000">
              <a:off x="-2373731" y="122378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25253" y="0"/>
                  </a:moveTo>
                  <a:lnTo>
                    <a:pt x="0" y="3596"/>
                  </a:lnTo>
                  <a:lnTo>
                    <a:pt x="0" y="18752"/>
                  </a:lnTo>
                  <a:lnTo>
                    <a:pt x="25253" y="22348"/>
                  </a:lnTo>
                  <a:lnTo>
                    <a:pt x="25432" y="21146"/>
                  </a:lnTo>
                  <a:lnTo>
                    <a:pt x="1215" y="17693"/>
                  </a:lnTo>
                  <a:lnTo>
                    <a:pt x="1215" y="4656"/>
                  </a:lnTo>
                  <a:lnTo>
                    <a:pt x="25432" y="1203"/>
                  </a:lnTo>
                  <a:lnTo>
                    <a:pt x="25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 rot="-5400000">
              <a:off x="-2373731" y="325917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167" y="0"/>
                  </a:moveTo>
                  <a:lnTo>
                    <a:pt x="0" y="1203"/>
                  </a:lnTo>
                  <a:lnTo>
                    <a:pt x="24206" y="4656"/>
                  </a:lnTo>
                  <a:lnTo>
                    <a:pt x="24206" y="17693"/>
                  </a:lnTo>
                  <a:lnTo>
                    <a:pt x="0" y="21146"/>
                  </a:lnTo>
                  <a:lnTo>
                    <a:pt x="167" y="22348"/>
                  </a:lnTo>
                  <a:lnTo>
                    <a:pt x="25432" y="18752"/>
                  </a:lnTo>
                  <a:lnTo>
                    <a:pt x="25432" y="35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6"/>
            <p:cNvSpPr/>
            <p:nvPr/>
          </p:nvSpPr>
          <p:spPr>
            <a:xfrm rot="-5400000">
              <a:off x="-2096980" y="1682273"/>
              <a:ext cx="27155" cy="1618185"/>
            </a:xfrm>
            <a:custGeom>
              <a:rect b="b" l="l" r="r" t="t"/>
              <a:pathLst>
                <a:path extrusionOk="0" h="72402" w="1215">
                  <a:moveTo>
                    <a:pt x="0" y="0"/>
                  </a:moveTo>
                  <a:lnTo>
                    <a:pt x="0" y="72402"/>
                  </a:lnTo>
                  <a:lnTo>
                    <a:pt x="1215" y="72402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6"/>
            <p:cNvSpPr/>
            <p:nvPr/>
          </p:nvSpPr>
          <p:spPr>
            <a:xfrm rot="-5400000">
              <a:off x="-2104328" y="1160586"/>
              <a:ext cx="27446" cy="188701"/>
            </a:xfrm>
            <a:custGeom>
              <a:rect b="b" l="l" r="r" t="t"/>
              <a:pathLst>
                <a:path extrusionOk="0" h="8443" w="1228">
                  <a:moveTo>
                    <a:pt x="1" y="1"/>
                  </a:moveTo>
                  <a:lnTo>
                    <a:pt x="1" y="8442"/>
                  </a:lnTo>
                  <a:lnTo>
                    <a:pt x="1227" y="8442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6"/>
            <p:cNvSpPr/>
            <p:nvPr/>
          </p:nvSpPr>
          <p:spPr>
            <a:xfrm rot="-5400000">
              <a:off x="-2151677" y="3631309"/>
              <a:ext cx="124288" cy="124288"/>
            </a:xfrm>
            <a:custGeom>
              <a:rect b="b" l="l" r="r" t="t"/>
              <a:pathLst>
                <a:path extrusionOk="0" h="5561" w="5561">
                  <a:moveTo>
                    <a:pt x="2786" y="1226"/>
                  </a:moveTo>
                  <a:cubicBezTo>
                    <a:pt x="3167" y="1226"/>
                    <a:pt x="3512" y="1357"/>
                    <a:pt x="3786" y="1584"/>
                  </a:cubicBezTo>
                  <a:cubicBezTo>
                    <a:pt x="3929" y="1715"/>
                    <a:pt x="4060" y="1869"/>
                    <a:pt x="4155" y="2036"/>
                  </a:cubicBezTo>
                  <a:cubicBezTo>
                    <a:pt x="4203" y="2119"/>
                    <a:pt x="4239" y="2215"/>
                    <a:pt x="4262" y="2310"/>
                  </a:cubicBezTo>
                  <a:cubicBezTo>
                    <a:pt x="4310" y="2453"/>
                    <a:pt x="4346" y="2619"/>
                    <a:pt x="4346" y="2774"/>
                  </a:cubicBezTo>
                  <a:cubicBezTo>
                    <a:pt x="4346" y="3643"/>
                    <a:pt x="3643" y="4346"/>
                    <a:pt x="2786" y="4346"/>
                  </a:cubicBezTo>
                  <a:cubicBezTo>
                    <a:pt x="2429" y="4346"/>
                    <a:pt x="2096" y="4215"/>
                    <a:pt x="1834" y="4012"/>
                  </a:cubicBezTo>
                  <a:cubicBezTo>
                    <a:pt x="1465" y="3727"/>
                    <a:pt x="1226" y="3286"/>
                    <a:pt x="1226" y="2774"/>
                  </a:cubicBezTo>
                  <a:cubicBezTo>
                    <a:pt x="1226" y="2560"/>
                    <a:pt x="1262" y="2357"/>
                    <a:pt x="1345" y="2179"/>
                  </a:cubicBezTo>
                  <a:cubicBezTo>
                    <a:pt x="1429" y="1976"/>
                    <a:pt x="1560" y="1798"/>
                    <a:pt x="1703" y="1655"/>
                  </a:cubicBezTo>
                  <a:cubicBezTo>
                    <a:pt x="1988" y="1381"/>
                    <a:pt x="2369" y="1226"/>
                    <a:pt x="2786" y="1226"/>
                  </a:cubicBezTo>
                  <a:close/>
                  <a:moveTo>
                    <a:pt x="2786" y="0"/>
                  </a:moveTo>
                  <a:cubicBezTo>
                    <a:pt x="2405" y="0"/>
                    <a:pt x="2036" y="83"/>
                    <a:pt x="1703" y="214"/>
                  </a:cubicBezTo>
                  <a:cubicBezTo>
                    <a:pt x="1536" y="286"/>
                    <a:pt x="1369" y="381"/>
                    <a:pt x="1226" y="476"/>
                  </a:cubicBezTo>
                  <a:cubicBezTo>
                    <a:pt x="631" y="881"/>
                    <a:pt x="202" y="1512"/>
                    <a:pt x="60" y="2250"/>
                  </a:cubicBezTo>
                  <a:cubicBezTo>
                    <a:pt x="24" y="2417"/>
                    <a:pt x="0" y="2596"/>
                    <a:pt x="0" y="2774"/>
                  </a:cubicBezTo>
                  <a:cubicBezTo>
                    <a:pt x="0" y="3739"/>
                    <a:pt x="488" y="4572"/>
                    <a:pt x="1226" y="5084"/>
                  </a:cubicBezTo>
                  <a:cubicBezTo>
                    <a:pt x="1405" y="5203"/>
                    <a:pt x="1607" y="5310"/>
                    <a:pt x="1834" y="5394"/>
                  </a:cubicBezTo>
                  <a:cubicBezTo>
                    <a:pt x="2131" y="5501"/>
                    <a:pt x="2453" y="5560"/>
                    <a:pt x="2786" y="5560"/>
                  </a:cubicBezTo>
                  <a:cubicBezTo>
                    <a:pt x="4310" y="5560"/>
                    <a:pt x="5560" y="4310"/>
                    <a:pt x="5560" y="2774"/>
                  </a:cubicBezTo>
                  <a:cubicBezTo>
                    <a:pt x="5560" y="2691"/>
                    <a:pt x="5560" y="2596"/>
                    <a:pt x="5548" y="2500"/>
                  </a:cubicBezTo>
                  <a:cubicBezTo>
                    <a:pt x="5536" y="2405"/>
                    <a:pt x="5525" y="2322"/>
                    <a:pt x="5513" y="2238"/>
                  </a:cubicBezTo>
                  <a:cubicBezTo>
                    <a:pt x="5453" y="1941"/>
                    <a:pt x="5346" y="1655"/>
                    <a:pt x="5191" y="1405"/>
                  </a:cubicBezTo>
                  <a:cubicBezTo>
                    <a:pt x="4715" y="572"/>
                    <a:pt x="3822" y="0"/>
                    <a:pt x="2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6"/>
            <p:cNvSpPr/>
            <p:nvPr/>
          </p:nvSpPr>
          <p:spPr>
            <a:xfrm rot="-5400000">
              <a:off x="-2104316" y="3647535"/>
              <a:ext cx="27423" cy="188701"/>
            </a:xfrm>
            <a:custGeom>
              <a:rect b="b" l="l" r="r" t="t"/>
              <a:pathLst>
                <a:path extrusionOk="0" h="8443" w="1227">
                  <a:moveTo>
                    <a:pt x="0" y="1"/>
                  </a:moveTo>
                  <a:lnTo>
                    <a:pt x="0" y="8442"/>
                  </a:lnTo>
                  <a:lnTo>
                    <a:pt x="1226" y="8442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6"/>
            <p:cNvSpPr/>
            <p:nvPr/>
          </p:nvSpPr>
          <p:spPr>
            <a:xfrm rot="-5400000">
              <a:off x="-3413931" y="1667067"/>
              <a:ext cx="2645637" cy="1648536"/>
            </a:xfrm>
            <a:custGeom>
              <a:rect b="b" l="l" r="r" t="t"/>
              <a:pathLst>
                <a:path extrusionOk="0" h="73760" w="118373">
                  <a:moveTo>
                    <a:pt x="116337" y="2036"/>
                  </a:moveTo>
                  <a:lnTo>
                    <a:pt x="116337" y="71735"/>
                  </a:lnTo>
                  <a:lnTo>
                    <a:pt x="2037" y="71735"/>
                  </a:lnTo>
                  <a:lnTo>
                    <a:pt x="2037" y="2036"/>
                  </a:lnTo>
                  <a:close/>
                  <a:moveTo>
                    <a:pt x="1" y="0"/>
                  </a:moveTo>
                  <a:lnTo>
                    <a:pt x="1" y="73759"/>
                  </a:lnTo>
                  <a:lnTo>
                    <a:pt x="118373" y="73759"/>
                  </a:lnTo>
                  <a:lnTo>
                    <a:pt x="118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" name="Google Shape;88;p16"/>
          <p:cNvPicPr preferRelativeResize="0"/>
          <p:nvPr/>
        </p:nvPicPr>
        <p:blipFill rotWithShape="1">
          <a:blip r:embed="rId2">
            <a:alphaModFix/>
          </a:blip>
          <a:srcRect b="0" l="12464" r="0" t="0"/>
          <a:stretch/>
        </p:blipFill>
        <p:spPr>
          <a:xfrm>
            <a:off x="0" y="208500"/>
            <a:ext cx="7379876" cy="45778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720000" y="1215750"/>
            <a:ext cx="77040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rgbClr val="191919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 b="0" l="12464" r="0" t="0"/>
          <a:stretch/>
        </p:blipFill>
        <p:spPr>
          <a:xfrm>
            <a:off x="0" y="208500"/>
            <a:ext cx="7379876" cy="45778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5001474" y="3363831"/>
            <a:ext cx="2926200" cy="12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2" type="subTitle"/>
          </p:nvPr>
        </p:nvSpPr>
        <p:spPr>
          <a:xfrm>
            <a:off x="1216325" y="3363836"/>
            <a:ext cx="2924400" cy="12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3" type="subTitle"/>
          </p:nvPr>
        </p:nvSpPr>
        <p:spPr>
          <a:xfrm>
            <a:off x="1216325" y="2836174"/>
            <a:ext cx="2924400" cy="447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4" type="subTitle"/>
          </p:nvPr>
        </p:nvSpPr>
        <p:spPr>
          <a:xfrm>
            <a:off x="5001475" y="2836165"/>
            <a:ext cx="2926200" cy="447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 rotWithShape="1">
          <a:blip r:embed="rId2">
            <a:alphaModFix/>
          </a:blip>
          <a:srcRect b="0" l="0" r="50612" t="0"/>
          <a:stretch/>
        </p:blipFill>
        <p:spPr>
          <a:xfrm flipH="1">
            <a:off x="-1" y="-215133"/>
            <a:ext cx="3860951" cy="424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 rotWithShape="1">
          <a:blip r:embed="rId2">
            <a:alphaModFix/>
          </a:blip>
          <a:srcRect b="0" l="76232" r="0" t="65863"/>
          <a:stretch/>
        </p:blipFill>
        <p:spPr>
          <a:xfrm rot="10800000">
            <a:off x="7324376" y="3705600"/>
            <a:ext cx="1858048" cy="14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2">
            <a:alphaModFix/>
          </a:blip>
          <a:srcRect b="0" l="55231" r="0" t="42475"/>
          <a:stretch/>
        </p:blipFill>
        <p:spPr>
          <a:xfrm>
            <a:off x="12400" y="0"/>
            <a:ext cx="3957402" cy="2760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type="title"/>
          </p:nvPr>
        </p:nvSpPr>
        <p:spPr>
          <a:xfrm>
            <a:off x="3842201" y="1040258"/>
            <a:ext cx="42948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1" type="subTitle"/>
          </p:nvPr>
        </p:nvSpPr>
        <p:spPr>
          <a:xfrm>
            <a:off x="3842201" y="2351052"/>
            <a:ext cx="4294800" cy="22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b="0" l="55231" r="0" t="71853"/>
          <a:stretch/>
        </p:blipFill>
        <p:spPr>
          <a:xfrm flipH="1" rot="10800000">
            <a:off x="6127133" y="4201536"/>
            <a:ext cx="3957402" cy="1350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9"/>
          <p:cNvGrpSpPr/>
          <p:nvPr/>
        </p:nvGrpSpPr>
        <p:grpSpPr>
          <a:xfrm rot="5400000">
            <a:off x="937448" y="4379783"/>
            <a:ext cx="238351" cy="686772"/>
            <a:chOff x="1830797" y="1438278"/>
            <a:chExt cx="129757" cy="373876"/>
          </a:xfrm>
        </p:grpSpPr>
        <p:sp>
          <p:nvSpPr>
            <p:cNvPr id="108" name="Google Shape;108;p19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9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9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">
            <a:off x="292100" y="552713"/>
            <a:ext cx="8247598" cy="4478157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76200">
              <a:schemeClr val="accent1">
                <a:alpha val="50000"/>
              </a:schemeClr>
            </a:outerShdw>
          </a:effectLst>
        </p:spPr>
      </p:pic>
      <p:sp>
        <p:nvSpPr>
          <p:cNvPr id="120" name="Google Shape;120;p23"/>
          <p:cNvSpPr txBox="1"/>
          <p:nvPr>
            <p:ph hasCustomPrompt="1" type="title"/>
          </p:nvPr>
        </p:nvSpPr>
        <p:spPr>
          <a:xfrm>
            <a:off x="713225" y="1808674"/>
            <a:ext cx="4979100" cy="14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1" name="Google Shape;121;p23"/>
          <p:cNvSpPr txBox="1"/>
          <p:nvPr>
            <p:ph idx="1" type="subTitle"/>
          </p:nvPr>
        </p:nvSpPr>
        <p:spPr>
          <a:xfrm>
            <a:off x="713225" y="3202998"/>
            <a:ext cx="4979100" cy="3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2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5"/>
          <p:cNvPicPr preferRelativeResize="0"/>
          <p:nvPr/>
        </p:nvPicPr>
        <p:blipFill rotWithShape="1">
          <a:blip r:embed="rId2">
            <a:alphaModFix/>
          </a:blip>
          <a:srcRect b="0" l="13005" r="0" t="20210"/>
          <a:stretch/>
        </p:blipFill>
        <p:spPr>
          <a:xfrm rot="10800000">
            <a:off x="1299073" y="1217525"/>
            <a:ext cx="7885327" cy="392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hasCustomPrompt="1" idx="2" type="title"/>
          </p:nvPr>
        </p:nvSpPr>
        <p:spPr>
          <a:xfrm>
            <a:off x="720000" y="1769112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25"/>
          <p:cNvSpPr txBox="1"/>
          <p:nvPr>
            <p:ph hasCustomPrompt="1" idx="3" type="title"/>
          </p:nvPr>
        </p:nvSpPr>
        <p:spPr>
          <a:xfrm>
            <a:off x="4804238" y="1769112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25"/>
          <p:cNvSpPr txBox="1"/>
          <p:nvPr>
            <p:ph hasCustomPrompt="1" idx="4" type="title"/>
          </p:nvPr>
        </p:nvSpPr>
        <p:spPr>
          <a:xfrm>
            <a:off x="720000" y="266476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25"/>
          <p:cNvSpPr txBox="1"/>
          <p:nvPr>
            <p:ph hasCustomPrompt="1" idx="5" type="title"/>
          </p:nvPr>
        </p:nvSpPr>
        <p:spPr>
          <a:xfrm>
            <a:off x="4804238" y="266476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25"/>
          <p:cNvSpPr txBox="1"/>
          <p:nvPr>
            <p:ph hasCustomPrompt="1" idx="6" type="title"/>
          </p:nvPr>
        </p:nvSpPr>
        <p:spPr>
          <a:xfrm>
            <a:off x="720000" y="3560475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25"/>
          <p:cNvSpPr txBox="1"/>
          <p:nvPr>
            <p:ph hasCustomPrompt="1" idx="7" type="title"/>
          </p:nvPr>
        </p:nvSpPr>
        <p:spPr>
          <a:xfrm>
            <a:off x="4804238" y="3560475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25"/>
          <p:cNvSpPr txBox="1"/>
          <p:nvPr>
            <p:ph idx="1" type="subTitle"/>
          </p:nvPr>
        </p:nvSpPr>
        <p:spPr>
          <a:xfrm>
            <a:off x="1412925" y="1706562"/>
            <a:ext cx="28437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8" type="subTitle"/>
          </p:nvPr>
        </p:nvSpPr>
        <p:spPr>
          <a:xfrm>
            <a:off x="1412925" y="2602213"/>
            <a:ext cx="28437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" name="Google Shape;134;p25"/>
          <p:cNvSpPr txBox="1"/>
          <p:nvPr>
            <p:ph idx="9" type="subTitle"/>
          </p:nvPr>
        </p:nvSpPr>
        <p:spPr>
          <a:xfrm>
            <a:off x="1412925" y="3497925"/>
            <a:ext cx="28437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13" type="subTitle"/>
          </p:nvPr>
        </p:nvSpPr>
        <p:spPr>
          <a:xfrm>
            <a:off x="5497175" y="1706562"/>
            <a:ext cx="28443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" name="Google Shape;136;p25"/>
          <p:cNvSpPr txBox="1"/>
          <p:nvPr>
            <p:ph idx="14" type="subTitle"/>
          </p:nvPr>
        </p:nvSpPr>
        <p:spPr>
          <a:xfrm>
            <a:off x="5497176" y="2603563"/>
            <a:ext cx="2844300" cy="570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" name="Google Shape;137;p25"/>
          <p:cNvSpPr txBox="1"/>
          <p:nvPr>
            <p:ph idx="15" type="subTitle"/>
          </p:nvPr>
        </p:nvSpPr>
        <p:spPr>
          <a:xfrm>
            <a:off x="5497175" y="3497925"/>
            <a:ext cx="28443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38" name="Google Shape;138;p25"/>
          <p:cNvGrpSpPr/>
          <p:nvPr/>
        </p:nvGrpSpPr>
        <p:grpSpPr>
          <a:xfrm rot="5400000">
            <a:off x="139740" y="3706278"/>
            <a:ext cx="492253" cy="159803"/>
            <a:chOff x="2065129" y="1137027"/>
            <a:chExt cx="222397" cy="72195"/>
          </a:xfrm>
        </p:grpSpPr>
        <p:sp>
          <p:nvSpPr>
            <p:cNvPr id="139" name="Google Shape;139;p25"/>
            <p:cNvSpPr/>
            <p:nvPr/>
          </p:nvSpPr>
          <p:spPr>
            <a:xfrm>
              <a:off x="2143136" y="1137027"/>
              <a:ext cx="72207" cy="72195"/>
            </a:xfrm>
            <a:custGeom>
              <a:rect b="b" l="l" r="r" t="t"/>
              <a:pathLst>
                <a:path extrusionOk="0" h="6049" w="6050">
                  <a:moveTo>
                    <a:pt x="3025" y="0"/>
                  </a:moveTo>
                  <a:lnTo>
                    <a:pt x="2215" y="2215"/>
                  </a:lnTo>
                  <a:lnTo>
                    <a:pt x="1" y="3024"/>
                  </a:lnTo>
                  <a:lnTo>
                    <a:pt x="2227" y="3834"/>
                  </a:lnTo>
                  <a:lnTo>
                    <a:pt x="3037" y="6048"/>
                  </a:lnTo>
                  <a:lnTo>
                    <a:pt x="3835" y="3834"/>
                  </a:lnTo>
                  <a:lnTo>
                    <a:pt x="6049" y="3024"/>
                  </a:lnTo>
                  <a:lnTo>
                    <a:pt x="3835" y="2215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5"/>
            <p:cNvSpPr/>
            <p:nvPr/>
          </p:nvSpPr>
          <p:spPr>
            <a:xfrm>
              <a:off x="2215331" y="1137027"/>
              <a:ext cx="72195" cy="72052"/>
            </a:xfrm>
            <a:custGeom>
              <a:rect b="b" l="l" r="r" t="t"/>
              <a:pathLst>
                <a:path extrusionOk="0" fill="none" h="6037" w="6049">
                  <a:moveTo>
                    <a:pt x="2215" y="3822"/>
                  </a:moveTo>
                  <a:lnTo>
                    <a:pt x="3024" y="6037"/>
                  </a:lnTo>
                  <a:lnTo>
                    <a:pt x="3834" y="3822"/>
                  </a:lnTo>
                  <a:lnTo>
                    <a:pt x="6049" y="3012"/>
                  </a:lnTo>
                  <a:lnTo>
                    <a:pt x="3834" y="2215"/>
                  </a:lnTo>
                  <a:lnTo>
                    <a:pt x="3024" y="0"/>
                  </a:lnTo>
                  <a:lnTo>
                    <a:pt x="2215" y="2215"/>
                  </a:lnTo>
                  <a:lnTo>
                    <a:pt x="0" y="3024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5"/>
            <p:cNvSpPr/>
            <p:nvPr/>
          </p:nvSpPr>
          <p:spPr>
            <a:xfrm>
              <a:off x="2065129" y="1137158"/>
              <a:ext cx="72052" cy="72064"/>
            </a:xfrm>
            <a:custGeom>
              <a:rect b="b" l="l" r="r" t="t"/>
              <a:pathLst>
                <a:path extrusionOk="0" fill="none" h="6038" w="6037">
                  <a:moveTo>
                    <a:pt x="2215" y="3835"/>
                  </a:moveTo>
                  <a:lnTo>
                    <a:pt x="3025" y="6037"/>
                  </a:lnTo>
                  <a:lnTo>
                    <a:pt x="3822" y="3823"/>
                  </a:lnTo>
                  <a:lnTo>
                    <a:pt x="6037" y="3013"/>
                  </a:lnTo>
                  <a:lnTo>
                    <a:pt x="3822" y="2216"/>
                  </a:lnTo>
                  <a:lnTo>
                    <a:pt x="3013" y="1"/>
                  </a:lnTo>
                  <a:lnTo>
                    <a:pt x="2215" y="2216"/>
                  </a:lnTo>
                  <a:lnTo>
                    <a:pt x="0" y="3025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" name="Google Shape;142;p25"/>
          <p:cNvGrpSpPr/>
          <p:nvPr/>
        </p:nvGrpSpPr>
        <p:grpSpPr>
          <a:xfrm>
            <a:off x="8141698" y="911669"/>
            <a:ext cx="449624" cy="225349"/>
            <a:chOff x="1474549" y="1115424"/>
            <a:chExt cx="229940" cy="115256"/>
          </a:xfrm>
        </p:grpSpPr>
        <p:sp>
          <p:nvSpPr>
            <p:cNvPr id="143" name="Google Shape;143;p25"/>
            <p:cNvSpPr/>
            <p:nvPr/>
          </p:nvSpPr>
          <p:spPr>
            <a:xfrm>
              <a:off x="1589519" y="1115424"/>
              <a:ext cx="114970" cy="114970"/>
            </a:xfrm>
            <a:custGeom>
              <a:rect b="b" l="l" r="r" t="t"/>
              <a:pathLst>
                <a:path extrusionOk="0" h="9633" w="9633">
                  <a:moveTo>
                    <a:pt x="4798" y="0"/>
                  </a:moveTo>
                  <a:lnTo>
                    <a:pt x="3524" y="3536"/>
                  </a:lnTo>
                  <a:lnTo>
                    <a:pt x="0" y="4834"/>
                  </a:lnTo>
                  <a:lnTo>
                    <a:pt x="3524" y="6108"/>
                  </a:lnTo>
                  <a:lnTo>
                    <a:pt x="4822" y="9632"/>
                  </a:lnTo>
                  <a:lnTo>
                    <a:pt x="6096" y="6108"/>
                  </a:lnTo>
                  <a:lnTo>
                    <a:pt x="9632" y="4810"/>
                  </a:lnTo>
                  <a:lnTo>
                    <a:pt x="6096" y="3536"/>
                  </a:lnTo>
                  <a:lnTo>
                    <a:pt x="4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5"/>
            <p:cNvSpPr/>
            <p:nvPr/>
          </p:nvSpPr>
          <p:spPr>
            <a:xfrm>
              <a:off x="1474549" y="1115711"/>
              <a:ext cx="114982" cy="114970"/>
            </a:xfrm>
            <a:custGeom>
              <a:rect b="b" l="l" r="r" t="t"/>
              <a:pathLst>
                <a:path extrusionOk="0" fill="none" h="9633" w="9634">
                  <a:moveTo>
                    <a:pt x="3525" y="3536"/>
                  </a:moveTo>
                  <a:lnTo>
                    <a:pt x="1" y="4822"/>
                  </a:lnTo>
                  <a:lnTo>
                    <a:pt x="3525" y="6108"/>
                  </a:lnTo>
                  <a:lnTo>
                    <a:pt x="4823" y="9632"/>
                  </a:lnTo>
                  <a:lnTo>
                    <a:pt x="6097" y="6108"/>
                  </a:lnTo>
                  <a:lnTo>
                    <a:pt x="9633" y="4810"/>
                  </a:lnTo>
                  <a:lnTo>
                    <a:pt x="6097" y="3524"/>
                  </a:lnTo>
                  <a:lnTo>
                    <a:pt x="4799" y="0"/>
                  </a:lnTo>
                  <a:close/>
                </a:path>
              </a:pathLst>
            </a:custGeom>
            <a:noFill/>
            <a:ln cap="flat" cmpd="sng" w="892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6"/>
          <p:cNvPicPr preferRelativeResize="0"/>
          <p:nvPr/>
        </p:nvPicPr>
        <p:blipFill rotWithShape="1">
          <a:blip r:embed="rId2">
            <a:alphaModFix/>
          </a:blip>
          <a:srcRect b="0" l="0" r="50612" t="22940"/>
          <a:stretch/>
        </p:blipFill>
        <p:spPr>
          <a:xfrm flipH="1">
            <a:off x="-1" y="-2"/>
            <a:ext cx="3860951" cy="327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 rotWithShape="1">
          <a:blip r:embed="rId2">
            <a:alphaModFix/>
          </a:blip>
          <a:srcRect b="0" l="76232" r="0" t="65863"/>
          <a:stretch/>
        </p:blipFill>
        <p:spPr>
          <a:xfrm rot="10800000">
            <a:off x="7324376" y="3705600"/>
            <a:ext cx="1858048" cy="14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/>
          <p:nvPr>
            <p:ph hasCustomPrompt="1" type="title"/>
          </p:nvPr>
        </p:nvSpPr>
        <p:spPr>
          <a:xfrm>
            <a:off x="4782175" y="539500"/>
            <a:ext cx="3648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6"/>
          <p:cNvSpPr txBox="1"/>
          <p:nvPr>
            <p:ph idx="1" type="subTitle"/>
          </p:nvPr>
        </p:nvSpPr>
        <p:spPr>
          <a:xfrm>
            <a:off x="4782175" y="1323633"/>
            <a:ext cx="3648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0" name="Google Shape;150;p26"/>
          <p:cNvSpPr txBox="1"/>
          <p:nvPr>
            <p:ph hasCustomPrompt="1" idx="2" type="title"/>
          </p:nvPr>
        </p:nvSpPr>
        <p:spPr>
          <a:xfrm>
            <a:off x="713225" y="1946674"/>
            <a:ext cx="3648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26"/>
          <p:cNvSpPr txBox="1"/>
          <p:nvPr>
            <p:ph idx="3" type="subTitle"/>
          </p:nvPr>
        </p:nvSpPr>
        <p:spPr>
          <a:xfrm>
            <a:off x="713225" y="2728547"/>
            <a:ext cx="3648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2" name="Google Shape;152;p26"/>
          <p:cNvSpPr txBox="1"/>
          <p:nvPr>
            <p:ph hasCustomPrompt="1" idx="4" type="title"/>
          </p:nvPr>
        </p:nvSpPr>
        <p:spPr>
          <a:xfrm>
            <a:off x="4782175" y="3353848"/>
            <a:ext cx="3648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26"/>
          <p:cNvSpPr txBox="1"/>
          <p:nvPr>
            <p:ph idx="5" type="subTitle"/>
          </p:nvPr>
        </p:nvSpPr>
        <p:spPr>
          <a:xfrm>
            <a:off x="4782175" y="4133461"/>
            <a:ext cx="3648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 rotWithShape="1">
          <a:blip r:embed="rId2">
            <a:alphaModFix/>
          </a:blip>
          <a:srcRect b="0" l="55231" r="0" t="42475"/>
          <a:stretch/>
        </p:blipFill>
        <p:spPr>
          <a:xfrm flipH="1">
            <a:off x="5414081" y="-13990"/>
            <a:ext cx="3957402" cy="276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 rotWithShape="1">
          <a:blip r:embed="rId2">
            <a:alphaModFix/>
          </a:blip>
          <a:srcRect b="0" l="55231" r="0" t="71853"/>
          <a:stretch/>
        </p:blipFill>
        <p:spPr>
          <a:xfrm rot="10800000">
            <a:off x="-1265477" y="4654103"/>
            <a:ext cx="3957402" cy="1350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27"/>
          <p:cNvGrpSpPr/>
          <p:nvPr/>
        </p:nvGrpSpPr>
        <p:grpSpPr>
          <a:xfrm flipH="1" rot="-5400000">
            <a:off x="7998359" y="4519600"/>
            <a:ext cx="238351" cy="686772"/>
            <a:chOff x="1830797" y="1438278"/>
            <a:chExt cx="129757" cy="373876"/>
          </a:xfrm>
        </p:grpSpPr>
        <p:sp>
          <p:nvSpPr>
            <p:cNvPr id="158" name="Google Shape;158;p27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27"/>
          <p:cNvSpPr txBox="1"/>
          <p:nvPr>
            <p:ph type="title"/>
          </p:nvPr>
        </p:nvSpPr>
        <p:spPr>
          <a:xfrm>
            <a:off x="713225" y="2594243"/>
            <a:ext cx="2823600" cy="11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1" type="subTitle"/>
          </p:nvPr>
        </p:nvSpPr>
        <p:spPr>
          <a:xfrm>
            <a:off x="713225" y="3752714"/>
            <a:ext cx="2823600" cy="9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63" name="Google Shape;163;p27"/>
          <p:cNvSpPr/>
          <p:nvPr>
            <p:ph idx="2" type="pic"/>
          </p:nvPr>
        </p:nvSpPr>
        <p:spPr>
          <a:xfrm>
            <a:off x="6221100" y="619100"/>
            <a:ext cx="2209500" cy="3882600"/>
          </a:xfrm>
          <a:prstGeom prst="roundRect">
            <a:avLst>
              <a:gd fmla="val 6236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7"/>
          <p:cNvSpPr/>
          <p:nvPr>
            <p:ph idx="3" type="pic"/>
          </p:nvPr>
        </p:nvSpPr>
        <p:spPr>
          <a:xfrm>
            <a:off x="3918650" y="2604200"/>
            <a:ext cx="1920600" cy="1897500"/>
          </a:xfrm>
          <a:prstGeom prst="roundRect">
            <a:avLst>
              <a:gd fmla="val 6236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27"/>
          <p:cNvSpPr/>
          <p:nvPr>
            <p:ph idx="4" type="pic"/>
          </p:nvPr>
        </p:nvSpPr>
        <p:spPr>
          <a:xfrm rot="5400000">
            <a:off x="2474400" y="-1142200"/>
            <a:ext cx="1610100" cy="5132700"/>
          </a:xfrm>
          <a:prstGeom prst="roundRect">
            <a:avLst>
              <a:gd fmla="val 6236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0" l="35782" r="0" t="27588"/>
          <a:stretch/>
        </p:blipFill>
        <p:spPr>
          <a:xfrm rot="10800000">
            <a:off x="3761073" y="1844325"/>
            <a:ext cx="5414052" cy="33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>
            <p:ph type="title"/>
          </p:nvPr>
        </p:nvSpPr>
        <p:spPr>
          <a:xfrm>
            <a:off x="1306121" y="978188"/>
            <a:ext cx="4343400" cy="11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9" name="Google Shape;169;p28"/>
          <p:cNvSpPr txBox="1"/>
          <p:nvPr>
            <p:ph idx="1" type="subTitle"/>
          </p:nvPr>
        </p:nvSpPr>
        <p:spPr>
          <a:xfrm>
            <a:off x="1306121" y="2230913"/>
            <a:ext cx="4343400" cy="19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170" name="Google Shape;170;p28"/>
          <p:cNvPicPr preferRelativeResize="0"/>
          <p:nvPr/>
        </p:nvPicPr>
        <p:blipFill rotWithShape="1">
          <a:blip r:embed="rId2">
            <a:alphaModFix/>
          </a:blip>
          <a:srcRect b="0" l="76147" r="0" t="56224"/>
          <a:stretch/>
        </p:blipFill>
        <p:spPr>
          <a:xfrm>
            <a:off x="0" y="1"/>
            <a:ext cx="2010952" cy="200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9"/>
          <p:cNvPicPr preferRelativeResize="0"/>
          <p:nvPr/>
        </p:nvPicPr>
        <p:blipFill rotWithShape="1">
          <a:blip r:embed="rId2">
            <a:alphaModFix/>
          </a:blip>
          <a:srcRect b="69031" l="0" r="61468" t="0"/>
          <a:stretch/>
        </p:blipFill>
        <p:spPr>
          <a:xfrm flipH="1">
            <a:off x="0" y="3828950"/>
            <a:ext cx="3012275" cy="131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 rotWithShape="1">
          <a:blip r:embed="rId2">
            <a:alphaModFix/>
          </a:blip>
          <a:srcRect b="0" l="67460" r="0" t="42475"/>
          <a:stretch/>
        </p:blipFill>
        <p:spPr>
          <a:xfrm flipH="1">
            <a:off x="6710874" y="-412725"/>
            <a:ext cx="2433126" cy="2335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29"/>
          <p:cNvGrpSpPr/>
          <p:nvPr/>
        </p:nvGrpSpPr>
        <p:grpSpPr>
          <a:xfrm flipH="1">
            <a:off x="8641520" y="856408"/>
            <a:ext cx="238351" cy="686772"/>
            <a:chOff x="1830797" y="1438278"/>
            <a:chExt cx="129757" cy="373876"/>
          </a:xfrm>
        </p:grpSpPr>
        <p:sp>
          <p:nvSpPr>
            <p:cNvPr id="175" name="Google Shape;175;p29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9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9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1" type="subTitle"/>
          </p:nvPr>
        </p:nvSpPr>
        <p:spPr>
          <a:xfrm>
            <a:off x="720000" y="1796299"/>
            <a:ext cx="3429000" cy="10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0" name="Google Shape;180;p29"/>
          <p:cNvSpPr txBox="1"/>
          <p:nvPr>
            <p:ph idx="2" type="subTitle"/>
          </p:nvPr>
        </p:nvSpPr>
        <p:spPr>
          <a:xfrm>
            <a:off x="4992801" y="1794926"/>
            <a:ext cx="3427200" cy="1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3" type="subTitle"/>
          </p:nvPr>
        </p:nvSpPr>
        <p:spPr>
          <a:xfrm>
            <a:off x="2857508" y="3636433"/>
            <a:ext cx="34290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29"/>
          <p:cNvSpPr txBox="1"/>
          <p:nvPr>
            <p:ph idx="4" type="subTitle"/>
          </p:nvPr>
        </p:nvSpPr>
        <p:spPr>
          <a:xfrm>
            <a:off x="720000" y="1313875"/>
            <a:ext cx="3427200" cy="447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3" name="Google Shape;183;p29"/>
          <p:cNvSpPr txBox="1"/>
          <p:nvPr>
            <p:ph idx="5" type="subTitle"/>
          </p:nvPr>
        </p:nvSpPr>
        <p:spPr>
          <a:xfrm>
            <a:off x="4992803" y="1312950"/>
            <a:ext cx="3427200" cy="445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6" type="subTitle"/>
          </p:nvPr>
        </p:nvSpPr>
        <p:spPr>
          <a:xfrm>
            <a:off x="2862072" y="3157827"/>
            <a:ext cx="34290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0"/>
          <p:cNvPicPr preferRelativeResize="0"/>
          <p:nvPr/>
        </p:nvPicPr>
        <p:blipFill rotWithShape="1">
          <a:blip r:embed="rId2">
            <a:alphaModFix/>
          </a:blip>
          <a:srcRect b="0" l="0" r="43927" t="0"/>
          <a:stretch/>
        </p:blipFill>
        <p:spPr>
          <a:xfrm>
            <a:off x="4777550" y="449350"/>
            <a:ext cx="4383601" cy="424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 rotWithShape="1">
          <a:blip r:embed="rId2">
            <a:alphaModFix/>
          </a:blip>
          <a:srcRect b="0" l="48427" r="0" t="49106"/>
          <a:stretch/>
        </p:blipFill>
        <p:spPr>
          <a:xfrm flipH="1" rot="10800000">
            <a:off x="-5328" y="3012876"/>
            <a:ext cx="4031877" cy="216032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9" name="Google Shape;189;p30"/>
          <p:cNvSpPr txBox="1"/>
          <p:nvPr>
            <p:ph idx="1" type="subTitle"/>
          </p:nvPr>
        </p:nvSpPr>
        <p:spPr>
          <a:xfrm>
            <a:off x="719999" y="1710557"/>
            <a:ext cx="3337500" cy="1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90" name="Google Shape;190;p30"/>
          <p:cNvSpPr txBox="1"/>
          <p:nvPr>
            <p:ph idx="2" type="subTitle"/>
          </p:nvPr>
        </p:nvSpPr>
        <p:spPr>
          <a:xfrm>
            <a:off x="5079781" y="1710557"/>
            <a:ext cx="3337500" cy="1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3" type="subTitle"/>
          </p:nvPr>
        </p:nvSpPr>
        <p:spPr>
          <a:xfrm>
            <a:off x="719999" y="3464552"/>
            <a:ext cx="3337500" cy="1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idx="4" type="subTitle"/>
          </p:nvPr>
        </p:nvSpPr>
        <p:spPr>
          <a:xfrm>
            <a:off x="5079775" y="3464552"/>
            <a:ext cx="3337500" cy="12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93" name="Google Shape;193;p30"/>
          <p:cNvSpPr txBox="1"/>
          <p:nvPr>
            <p:ph idx="5" type="subTitle"/>
          </p:nvPr>
        </p:nvSpPr>
        <p:spPr>
          <a:xfrm>
            <a:off x="719999" y="1248387"/>
            <a:ext cx="33375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4" name="Google Shape;194;p30"/>
          <p:cNvSpPr txBox="1"/>
          <p:nvPr>
            <p:ph idx="6" type="subTitle"/>
          </p:nvPr>
        </p:nvSpPr>
        <p:spPr>
          <a:xfrm>
            <a:off x="719999" y="3004092"/>
            <a:ext cx="33375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5" name="Google Shape;195;p30"/>
          <p:cNvSpPr txBox="1"/>
          <p:nvPr>
            <p:ph idx="7" type="subTitle"/>
          </p:nvPr>
        </p:nvSpPr>
        <p:spPr>
          <a:xfrm>
            <a:off x="5079749" y="1248387"/>
            <a:ext cx="33375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8" type="subTitle"/>
          </p:nvPr>
        </p:nvSpPr>
        <p:spPr>
          <a:xfrm>
            <a:off x="5079737" y="3004092"/>
            <a:ext cx="33375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 rotWithShape="1">
          <a:blip r:embed="rId2">
            <a:alphaModFix/>
          </a:blip>
          <a:srcRect b="70286" l="0" r="49083" t="0"/>
          <a:stretch/>
        </p:blipFill>
        <p:spPr>
          <a:xfrm>
            <a:off x="5884525" y="4110675"/>
            <a:ext cx="3259474" cy="10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2">
            <a:alphaModFix/>
          </a:blip>
          <a:srcRect b="0" l="55231" r="0" t="47106"/>
          <a:stretch/>
        </p:blipFill>
        <p:spPr>
          <a:xfrm>
            <a:off x="0" y="0"/>
            <a:ext cx="2748227" cy="17629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31"/>
          <p:cNvGrpSpPr/>
          <p:nvPr/>
        </p:nvGrpSpPr>
        <p:grpSpPr>
          <a:xfrm rot="5400000">
            <a:off x="937448" y="4379783"/>
            <a:ext cx="238351" cy="686772"/>
            <a:chOff x="1830797" y="1438278"/>
            <a:chExt cx="129757" cy="373876"/>
          </a:xfrm>
        </p:grpSpPr>
        <p:sp>
          <p:nvSpPr>
            <p:cNvPr id="201" name="Google Shape;201;p31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1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1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5" name="Google Shape;205;p31"/>
          <p:cNvSpPr txBox="1"/>
          <p:nvPr>
            <p:ph idx="1" type="subTitle"/>
          </p:nvPr>
        </p:nvSpPr>
        <p:spPr>
          <a:xfrm>
            <a:off x="720000" y="1686750"/>
            <a:ext cx="2112000" cy="12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06" name="Google Shape;206;p31"/>
          <p:cNvSpPr txBox="1"/>
          <p:nvPr>
            <p:ph idx="2" type="subTitle"/>
          </p:nvPr>
        </p:nvSpPr>
        <p:spPr>
          <a:xfrm>
            <a:off x="3645950" y="1686757"/>
            <a:ext cx="2114700" cy="12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07" name="Google Shape;207;p31"/>
          <p:cNvSpPr txBox="1"/>
          <p:nvPr>
            <p:ph idx="3" type="subTitle"/>
          </p:nvPr>
        </p:nvSpPr>
        <p:spPr>
          <a:xfrm>
            <a:off x="720000" y="3554350"/>
            <a:ext cx="21147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08" name="Google Shape;208;p31"/>
          <p:cNvSpPr txBox="1"/>
          <p:nvPr>
            <p:ph idx="4" type="subTitle"/>
          </p:nvPr>
        </p:nvSpPr>
        <p:spPr>
          <a:xfrm>
            <a:off x="3645950" y="3554349"/>
            <a:ext cx="21147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09" name="Google Shape;209;p31"/>
          <p:cNvSpPr txBox="1"/>
          <p:nvPr>
            <p:ph idx="5" type="subTitle"/>
          </p:nvPr>
        </p:nvSpPr>
        <p:spPr>
          <a:xfrm>
            <a:off x="6317500" y="1686757"/>
            <a:ext cx="2114700" cy="12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10" name="Google Shape;210;p31"/>
          <p:cNvSpPr txBox="1"/>
          <p:nvPr>
            <p:ph idx="6" type="subTitle"/>
          </p:nvPr>
        </p:nvSpPr>
        <p:spPr>
          <a:xfrm>
            <a:off x="6317522" y="3554350"/>
            <a:ext cx="21147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11" name="Google Shape;211;p31"/>
          <p:cNvSpPr txBox="1"/>
          <p:nvPr>
            <p:ph idx="7" type="subTitle"/>
          </p:nvPr>
        </p:nvSpPr>
        <p:spPr>
          <a:xfrm>
            <a:off x="724153" y="1286700"/>
            <a:ext cx="21030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2" name="Google Shape;212;p31"/>
          <p:cNvSpPr txBox="1"/>
          <p:nvPr>
            <p:ph idx="8" type="subTitle"/>
          </p:nvPr>
        </p:nvSpPr>
        <p:spPr>
          <a:xfrm>
            <a:off x="3650104" y="1286700"/>
            <a:ext cx="21066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3" name="Google Shape;213;p31"/>
          <p:cNvSpPr txBox="1"/>
          <p:nvPr>
            <p:ph idx="9" type="subTitle"/>
          </p:nvPr>
        </p:nvSpPr>
        <p:spPr>
          <a:xfrm>
            <a:off x="6321650" y="1286700"/>
            <a:ext cx="21063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4" name="Google Shape;214;p31"/>
          <p:cNvSpPr txBox="1"/>
          <p:nvPr>
            <p:ph idx="13" type="subTitle"/>
          </p:nvPr>
        </p:nvSpPr>
        <p:spPr>
          <a:xfrm>
            <a:off x="724158" y="3151092"/>
            <a:ext cx="21069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5" name="Google Shape;215;p31"/>
          <p:cNvSpPr txBox="1"/>
          <p:nvPr>
            <p:ph idx="14" type="subTitle"/>
          </p:nvPr>
        </p:nvSpPr>
        <p:spPr>
          <a:xfrm>
            <a:off x="3650104" y="3151090"/>
            <a:ext cx="21066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6" name="Google Shape;216;p31"/>
          <p:cNvSpPr txBox="1"/>
          <p:nvPr>
            <p:ph idx="15" type="subTitle"/>
          </p:nvPr>
        </p:nvSpPr>
        <p:spPr>
          <a:xfrm>
            <a:off x="6321673" y="3151091"/>
            <a:ext cx="21063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">
            <a:off x="1242850" y="1363638"/>
            <a:ext cx="8247598" cy="4478157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76200">
              <a:schemeClr val="accent1">
                <a:alpha val="50000"/>
              </a:schemeClr>
            </a:outerShdw>
          </a:effectLst>
        </p:spPr>
      </p:pic>
      <p:sp>
        <p:nvSpPr>
          <p:cNvPr id="219" name="Google Shape;219;p32"/>
          <p:cNvSpPr txBox="1"/>
          <p:nvPr>
            <p:ph type="title"/>
          </p:nvPr>
        </p:nvSpPr>
        <p:spPr>
          <a:xfrm>
            <a:off x="722414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0" name="Google Shape;220;p32"/>
          <p:cNvSpPr txBox="1"/>
          <p:nvPr>
            <p:ph idx="1" type="subTitle"/>
          </p:nvPr>
        </p:nvSpPr>
        <p:spPr>
          <a:xfrm>
            <a:off x="722376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21" name="Google Shape;221;p32"/>
          <p:cNvSpPr txBox="1"/>
          <p:nvPr/>
        </p:nvSpPr>
        <p:spPr>
          <a:xfrm>
            <a:off x="722376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2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3"/>
          <p:cNvPicPr preferRelativeResize="0"/>
          <p:nvPr/>
        </p:nvPicPr>
        <p:blipFill rotWithShape="1">
          <a:blip r:embed="rId2">
            <a:alphaModFix/>
          </a:blip>
          <a:srcRect b="0" l="12464" r="0" t="0"/>
          <a:stretch/>
        </p:blipFill>
        <p:spPr>
          <a:xfrm flipH="1">
            <a:off x="1778107" y="-266873"/>
            <a:ext cx="7379876" cy="4577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33"/>
          <p:cNvGrpSpPr/>
          <p:nvPr/>
        </p:nvGrpSpPr>
        <p:grpSpPr>
          <a:xfrm>
            <a:off x="185016" y="3428979"/>
            <a:ext cx="238844" cy="688268"/>
            <a:chOff x="1830797" y="1438278"/>
            <a:chExt cx="129757" cy="373876"/>
          </a:xfrm>
        </p:grpSpPr>
        <p:sp>
          <p:nvSpPr>
            <p:cNvPr id="225" name="Google Shape;225;p33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3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33"/>
          <p:cNvGrpSpPr/>
          <p:nvPr/>
        </p:nvGrpSpPr>
        <p:grpSpPr>
          <a:xfrm>
            <a:off x="423856" y="3804476"/>
            <a:ext cx="1571385" cy="2609391"/>
            <a:chOff x="-2915381" y="1168517"/>
            <a:chExt cx="1648536" cy="2645637"/>
          </a:xfrm>
        </p:grpSpPr>
        <p:sp>
          <p:nvSpPr>
            <p:cNvPr id="229" name="Google Shape;229;p33"/>
            <p:cNvSpPr/>
            <p:nvPr/>
          </p:nvSpPr>
          <p:spPr>
            <a:xfrm rot="-5400000">
              <a:off x="-3403151" y="1804777"/>
              <a:ext cx="2627265" cy="1372849"/>
            </a:xfrm>
            <a:custGeom>
              <a:rect b="b" l="l" r="r" t="t"/>
              <a:pathLst>
                <a:path extrusionOk="0" h="61425" w="117551">
                  <a:moveTo>
                    <a:pt x="116324" y="1226"/>
                  </a:moveTo>
                  <a:lnTo>
                    <a:pt x="116324" y="60198"/>
                  </a:lnTo>
                  <a:lnTo>
                    <a:pt x="1215" y="60198"/>
                  </a:lnTo>
                  <a:lnTo>
                    <a:pt x="1215" y="1226"/>
                  </a:lnTo>
                  <a:close/>
                  <a:moveTo>
                    <a:pt x="0" y="0"/>
                  </a:moveTo>
                  <a:lnTo>
                    <a:pt x="0" y="61424"/>
                  </a:lnTo>
                  <a:lnTo>
                    <a:pt x="117551" y="61424"/>
                  </a:lnTo>
                  <a:lnTo>
                    <a:pt x="117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3"/>
            <p:cNvSpPr/>
            <p:nvPr/>
          </p:nvSpPr>
          <p:spPr>
            <a:xfrm rot="-5400000">
              <a:off x="-2523812" y="2684115"/>
              <a:ext cx="868588" cy="1372849"/>
            </a:xfrm>
            <a:custGeom>
              <a:rect b="b" l="l" r="r" t="t"/>
              <a:pathLst>
                <a:path extrusionOk="0" h="61425" w="38863">
                  <a:moveTo>
                    <a:pt x="8156" y="0"/>
                  </a:moveTo>
                  <a:cubicBezTo>
                    <a:pt x="6716" y="0"/>
                    <a:pt x="5299" y="107"/>
                    <a:pt x="3906" y="298"/>
                  </a:cubicBezTo>
                  <a:cubicBezTo>
                    <a:pt x="3144" y="405"/>
                    <a:pt x="2370" y="536"/>
                    <a:pt x="1620" y="703"/>
                  </a:cubicBezTo>
                  <a:cubicBezTo>
                    <a:pt x="1072" y="822"/>
                    <a:pt x="536" y="953"/>
                    <a:pt x="0" y="1107"/>
                  </a:cubicBezTo>
                  <a:lnTo>
                    <a:pt x="0" y="2369"/>
                  </a:lnTo>
                  <a:cubicBezTo>
                    <a:pt x="393" y="2250"/>
                    <a:pt x="810" y="2143"/>
                    <a:pt x="1215" y="2048"/>
                  </a:cubicBezTo>
                  <a:lnTo>
                    <a:pt x="1215" y="1226"/>
                  </a:lnTo>
                  <a:lnTo>
                    <a:pt x="8156" y="1226"/>
                  </a:lnTo>
                  <a:cubicBezTo>
                    <a:pt x="8549" y="1226"/>
                    <a:pt x="8954" y="1226"/>
                    <a:pt x="9347" y="1250"/>
                  </a:cubicBezTo>
                  <a:cubicBezTo>
                    <a:pt x="9764" y="1262"/>
                    <a:pt x="10168" y="1286"/>
                    <a:pt x="10573" y="1322"/>
                  </a:cubicBezTo>
                  <a:cubicBezTo>
                    <a:pt x="15693" y="1738"/>
                    <a:pt x="20443" y="3465"/>
                    <a:pt x="24492" y="6167"/>
                  </a:cubicBezTo>
                  <a:cubicBezTo>
                    <a:pt x="24623" y="6263"/>
                    <a:pt x="24765" y="6358"/>
                    <a:pt x="24896" y="6453"/>
                  </a:cubicBezTo>
                  <a:cubicBezTo>
                    <a:pt x="24920" y="6465"/>
                    <a:pt x="24932" y="6477"/>
                    <a:pt x="24956" y="6489"/>
                  </a:cubicBezTo>
                  <a:cubicBezTo>
                    <a:pt x="26051" y="7251"/>
                    <a:pt x="27099" y="8096"/>
                    <a:pt x="28087" y="9001"/>
                  </a:cubicBezTo>
                  <a:cubicBezTo>
                    <a:pt x="33350" y="13823"/>
                    <a:pt x="36850" y="20538"/>
                    <a:pt x="37517" y="28063"/>
                  </a:cubicBezTo>
                  <a:cubicBezTo>
                    <a:pt x="37600" y="28932"/>
                    <a:pt x="37636" y="29813"/>
                    <a:pt x="37636" y="30706"/>
                  </a:cubicBezTo>
                  <a:cubicBezTo>
                    <a:pt x="37636" y="38350"/>
                    <a:pt x="34719" y="45315"/>
                    <a:pt x="29945" y="50554"/>
                  </a:cubicBezTo>
                  <a:cubicBezTo>
                    <a:pt x="28385" y="52268"/>
                    <a:pt x="26623" y="53804"/>
                    <a:pt x="24694" y="55114"/>
                  </a:cubicBezTo>
                  <a:cubicBezTo>
                    <a:pt x="24503" y="55245"/>
                    <a:pt x="24313" y="55364"/>
                    <a:pt x="24122" y="55495"/>
                  </a:cubicBezTo>
                  <a:cubicBezTo>
                    <a:pt x="20158" y="58055"/>
                    <a:pt x="15538" y="59698"/>
                    <a:pt x="10573" y="60103"/>
                  </a:cubicBezTo>
                  <a:cubicBezTo>
                    <a:pt x="10168" y="60138"/>
                    <a:pt x="9764" y="60162"/>
                    <a:pt x="9347" y="60174"/>
                  </a:cubicBezTo>
                  <a:cubicBezTo>
                    <a:pt x="8954" y="60198"/>
                    <a:pt x="8549" y="60198"/>
                    <a:pt x="8156" y="60198"/>
                  </a:cubicBezTo>
                  <a:lnTo>
                    <a:pt x="1215" y="60198"/>
                  </a:lnTo>
                  <a:lnTo>
                    <a:pt x="1215" y="59376"/>
                  </a:lnTo>
                  <a:cubicBezTo>
                    <a:pt x="810" y="59281"/>
                    <a:pt x="393" y="59174"/>
                    <a:pt x="0" y="59055"/>
                  </a:cubicBezTo>
                  <a:lnTo>
                    <a:pt x="0" y="60317"/>
                  </a:lnTo>
                  <a:cubicBezTo>
                    <a:pt x="536" y="60472"/>
                    <a:pt x="1072" y="60603"/>
                    <a:pt x="1620" y="60722"/>
                  </a:cubicBezTo>
                  <a:cubicBezTo>
                    <a:pt x="2429" y="60900"/>
                    <a:pt x="3239" y="61043"/>
                    <a:pt x="4060" y="61150"/>
                  </a:cubicBezTo>
                  <a:cubicBezTo>
                    <a:pt x="5406" y="61329"/>
                    <a:pt x="6763" y="61424"/>
                    <a:pt x="8156" y="61424"/>
                  </a:cubicBezTo>
                  <a:cubicBezTo>
                    <a:pt x="11121" y="61424"/>
                    <a:pt x="14002" y="60996"/>
                    <a:pt x="16729" y="60198"/>
                  </a:cubicBezTo>
                  <a:cubicBezTo>
                    <a:pt x="19169" y="59495"/>
                    <a:pt x="21479" y="58483"/>
                    <a:pt x="23634" y="57221"/>
                  </a:cubicBezTo>
                  <a:cubicBezTo>
                    <a:pt x="23991" y="57007"/>
                    <a:pt x="24349" y="56793"/>
                    <a:pt x="24694" y="56567"/>
                  </a:cubicBezTo>
                  <a:cubicBezTo>
                    <a:pt x="27278" y="54912"/>
                    <a:pt x="29587" y="52888"/>
                    <a:pt x="31564" y="50554"/>
                  </a:cubicBezTo>
                  <a:cubicBezTo>
                    <a:pt x="36112" y="45196"/>
                    <a:pt x="38862" y="38267"/>
                    <a:pt x="38862" y="30706"/>
                  </a:cubicBezTo>
                  <a:cubicBezTo>
                    <a:pt x="38862" y="29980"/>
                    <a:pt x="38839" y="29254"/>
                    <a:pt x="38779" y="28539"/>
                  </a:cubicBezTo>
                  <a:cubicBezTo>
                    <a:pt x="38255" y="20931"/>
                    <a:pt x="34933" y="14073"/>
                    <a:pt x="29837" y="9001"/>
                  </a:cubicBezTo>
                  <a:cubicBezTo>
                    <a:pt x="28409" y="7572"/>
                    <a:pt x="26849" y="6275"/>
                    <a:pt x="25158" y="5155"/>
                  </a:cubicBezTo>
                  <a:cubicBezTo>
                    <a:pt x="25134" y="5144"/>
                    <a:pt x="25123" y="5132"/>
                    <a:pt x="25111" y="5120"/>
                  </a:cubicBezTo>
                  <a:cubicBezTo>
                    <a:pt x="24813" y="4917"/>
                    <a:pt x="24503" y="4727"/>
                    <a:pt x="24206" y="4536"/>
                  </a:cubicBezTo>
                  <a:lnTo>
                    <a:pt x="24194" y="4536"/>
                  </a:lnTo>
                  <a:cubicBezTo>
                    <a:pt x="21896" y="3119"/>
                    <a:pt x="19384" y="2000"/>
                    <a:pt x="16729" y="1226"/>
                  </a:cubicBezTo>
                  <a:cubicBezTo>
                    <a:pt x="14002" y="429"/>
                    <a:pt x="11121" y="0"/>
                    <a:pt x="8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3"/>
            <p:cNvSpPr/>
            <p:nvPr/>
          </p:nvSpPr>
          <p:spPr>
            <a:xfrm rot="-5400000">
              <a:off x="-2525142" y="926809"/>
              <a:ext cx="871248" cy="1372849"/>
            </a:xfrm>
            <a:custGeom>
              <a:rect b="b" l="l" r="r" t="t"/>
              <a:pathLst>
                <a:path extrusionOk="0" h="61425" w="38982">
                  <a:moveTo>
                    <a:pt x="30707" y="0"/>
                  </a:moveTo>
                  <a:cubicBezTo>
                    <a:pt x="29481" y="0"/>
                    <a:pt x="28278" y="71"/>
                    <a:pt x="27087" y="214"/>
                  </a:cubicBezTo>
                  <a:cubicBezTo>
                    <a:pt x="25385" y="417"/>
                    <a:pt x="23730" y="750"/>
                    <a:pt x="22134" y="1226"/>
                  </a:cubicBezTo>
                  <a:cubicBezTo>
                    <a:pt x="10228" y="4691"/>
                    <a:pt x="1299" y="15180"/>
                    <a:pt x="132" y="27884"/>
                  </a:cubicBezTo>
                  <a:cubicBezTo>
                    <a:pt x="48" y="28813"/>
                    <a:pt x="1" y="29754"/>
                    <a:pt x="1" y="30706"/>
                  </a:cubicBezTo>
                  <a:cubicBezTo>
                    <a:pt x="1" y="31099"/>
                    <a:pt x="13" y="31492"/>
                    <a:pt x="25" y="31873"/>
                  </a:cubicBezTo>
                  <a:cubicBezTo>
                    <a:pt x="310" y="39541"/>
                    <a:pt x="3418" y="46506"/>
                    <a:pt x="8347" y="51745"/>
                  </a:cubicBezTo>
                  <a:cubicBezTo>
                    <a:pt x="12062" y="55685"/>
                    <a:pt x="16800" y="58650"/>
                    <a:pt x="22134" y="60198"/>
                  </a:cubicBezTo>
                  <a:cubicBezTo>
                    <a:pt x="23397" y="60567"/>
                    <a:pt x="24694" y="60853"/>
                    <a:pt x="26016" y="61067"/>
                  </a:cubicBezTo>
                  <a:cubicBezTo>
                    <a:pt x="26087" y="61079"/>
                    <a:pt x="26159" y="61091"/>
                    <a:pt x="26242" y="61091"/>
                  </a:cubicBezTo>
                  <a:cubicBezTo>
                    <a:pt x="27695" y="61305"/>
                    <a:pt x="29195" y="61424"/>
                    <a:pt x="30707" y="61424"/>
                  </a:cubicBezTo>
                  <a:cubicBezTo>
                    <a:pt x="31231" y="61424"/>
                    <a:pt x="31743" y="61412"/>
                    <a:pt x="32255" y="61389"/>
                  </a:cubicBezTo>
                  <a:cubicBezTo>
                    <a:pt x="33993" y="61293"/>
                    <a:pt x="35696" y="61067"/>
                    <a:pt x="37351" y="60698"/>
                  </a:cubicBezTo>
                  <a:cubicBezTo>
                    <a:pt x="37898" y="60579"/>
                    <a:pt x="38446" y="60436"/>
                    <a:pt x="38982" y="60281"/>
                  </a:cubicBezTo>
                  <a:lnTo>
                    <a:pt x="38982" y="59019"/>
                  </a:lnTo>
                  <a:cubicBezTo>
                    <a:pt x="38577" y="59138"/>
                    <a:pt x="38172" y="59245"/>
                    <a:pt x="37755" y="59353"/>
                  </a:cubicBezTo>
                  <a:lnTo>
                    <a:pt x="37755" y="60198"/>
                  </a:lnTo>
                  <a:lnTo>
                    <a:pt x="30707" y="60198"/>
                  </a:lnTo>
                  <a:cubicBezTo>
                    <a:pt x="30171" y="60198"/>
                    <a:pt x="29623" y="60186"/>
                    <a:pt x="29088" y="60162"/>
                  </a:cubicBezTo>
                  <a:cubicBezTo>
                    <a:pt x="28671" y="60138"/>
                    <a:pt x="28266" y="60103"/>
                    <a:pt x="27861" y="60067"/>
                  </a:cubicBezTo>
                  <a:cubicBezTo>
                    <a:pt x="27528" y="60031"/>
                    <a:pt x="27195" y="59996"/>
                    <a:pt x="26861" y="59948"/>
                  </a:cubicBezTo>
                  <a:cubicBezTo>
                    <a:pt x="26790" y="59948"/>
                    <a:pt x="26730" y="59936"/>
                    <a:pt x="26659" y="59924"/>
                  </a:cubicBezTo>
                  <a:cubicBezTo>
                    <a:pt x="19598" y="58948"/>
                    <a:pt x="13324" y="55459"/>
                    <a:pt x="8776" y="50399"/>
                  </a:cubicBezTo>
                  <a:cubicBezTo>
                    <a:pt x="4227" y="45339"/>
                    <a:pt x="1394" y="38683"/>
                    <a:pt x="1227" y="31385"/>
                  </a:cubicBezTo>
                  <a:cubicBezTo>
                    <a:pt x="1227" y="31159"/>
                    <a:pt x="1227" y="30932"/>
                    <a:pt x="1227" y="30706"/>
                  </a:cubicBezTo>
                  <a:cubicBezTo>
                    <a:pt x="1227" y="29920"/>
                    <a:pt x="1251" y="29135"/>
                    <a:pt x="1310" y="28361"/>
                  </a:cubicBezTo>
                  <a:cubicBezTo>
                    <a:pt x="2430" y="14228"/>
                    <a:pt x="13562" y="2869"/>
                    <a:pt x="27588" y="1381"/>
                  </a:cubicBezTo>
                  <a:cubicBezTo>
                    <a:pt x="27683" y="1381"/>
                    <a:pt x="27766" y="1369"/>
                    <a:pt x="27861" y="1357"/>
                  </a:cubicBezTo>
                  <a:cubicBezTo>
                    <a:pt x="28266" y="1322"/>
                    <a:pt x="28671" y="1286"/>
                    <a:pt x="29088" y="1262"/>
                  </a:cubicBezTo>
                  <a:cubicBezTo>
                    <a:pt x="29623" y="1238"/>
                    <a:pt x="30171" y="1226"/>
                    <a:pt x="30707" y="1226"/>
                  </a:cubicBezTo>
                  <a:lnTo>
                    <a:pt x="37755" y="1226"/>
                  </a:lnTo>
                  <a:lnTo>
                    <a:pt x="37755" y="2072"/>
                  </a:lnTo>
                  <a:cubicBezTo>
                    <a:pt x="38172" y="2179"/>
                    <a:pt x="38577" y="2286"/>
                    <a:pt x="38982" y="2405"/>
                  </a:cubicBezTo>
                  <a:lnTo>
                    <a:pt x="38982" y="1131"/>
                  </a:lnTo>
                  <a:cubicBezTo>
                    <a:pt x="38446" y="988"/>
                    <a:pt x="37898" y="845"/>
                    <a:pt x="37351" y="726"/>
                  </a:cubicBezTo>
                  <a:cubicBezTo>
                    <a:pt x="36029" y="429"/>
                    <a:pt x="34660" y="226"/>
                    <a:pt x="33279" y="107"/>
                  </a:cubicBezTo>
                  <a:cubicBezTo>
                    <a:pt x="32433" y="36"/>
                    <a:pt x="31576" y="0"/>
                    <a:pt x="30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3"/>
            <p:cNvSpPr/>
            <p:nvPr/>
          </p:nvSpPr>
          <p:spPr>
            <a:xfrm rot="-5400000">
              <a:off x="-2103253" y="2913364"/>
              <a:ext cx="27446" cy="1337737"/>
            </a:xfrm>
            <a:custGeom>
              <a:rect b="b" l="l" r="r" t="t"/>
              <a:pathLst>
                <a:path extrusionOk="0" h="59854" w="1228">
                  <a:moveTo>
                    <a:pt x="1" y="1"/>
                  </a:moveTo>
                  <a:lnTo>
                    <a:pt x="1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3"/>
            <p:cNvSpPr/>
            <p:nvPr/>
          </p:nvSpPr>
          <p:spPr>
            <a:xfrm rot="-5400000">
              <a:off x="-2103242" y="743598"/>
              <a:ext cx="27423" cy="1337737"/>
            </a:xfrm>
            <a:custGeom>
              <a:rect b="b" l="l" r="r" t="t"/>
              <a:pathLst>
                <a:path extrusionOk="0" h="59854" w="1227">
                  <a:moveTo>
                    <a:pt x="0" y="1"/>
                  </a:moveTo>
                  <a:lnTo>
                    <a:pt x="0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3"/>
            <p:cNvSpPr/>
            <p:nvPr/>
          </p:nvSpPr>
          <p:spPr>
            <a:xfrm rot="-5400000">
              <a:off x="-2260787" y="3067181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70" y="1227"/>
                    <a:pt x="8073" y="1227"/>
                    <a:pt x="8275" y="1251"/>
                  </a:cubicBezTo>
                  <a:cubicBezTo>
                    <a:pt x="11537" y="1560"/>
                    <a:pt x="14097" y="4311"/>
                    <a:pt x="14097" y="7656"/>
                  </a:cubicBezTo>
                  <a:cubicBezTo>
                    <a:pt x="14097" y="11014"/>
                    <a:pt x="11537" y="13764"/>
                    <a:pt x="8275" y="14074"/>
                  </a:cubicBezTo>
                  <a:cubicBezTo>
                    <a:pt x="8073" y="14097"/>
                    <a:pt x="7870" y="14097"/>
                    <a:pt x="7656" y="14097"/>
                  </a:cubicBezTo>
                  <a:cubicBezTo>
                    <a:pt x="7453" y="14097"/>
                    <a:pt x="7251" y="14097"/>
                    <a:pt x="7049" y="14074"/>
                  </a:cubicBezTo>
                  <a:cubicBezTo>
                    <a:pt x="3786" y="13764"/>
                    <a:pt x="1215" y="11014"/>
                    <a:pt x="1215" y="7656"/>
                  </a:cubicBezTo>
                  <a:cubicBezTo>
                    <a:pt x="1215" y="4311"/>
                    <a:pt x="3786" y="1560"/>
                    <a:pt x="7049" y="1251"/>
                  </a:cubicBezTo>
                  <a:cubicBezTo>
                    <a:pt x="7251" y="1227"/>
                    <a:pt x="7453" y="1227"/>
                    <a:pt x="7656" y="1227"/>
                  </a:cubicBezTo>
                  <a:close/>
                  <a:moveTo>
                    <a:pt x="7656" y="1"/>
                  </a:moveTo>
                  <a:cubicBezTo>
                    <a:pt x="6477" y="1"/>
                    <a:pt x="5346" y="274"/>
                    <a:pt x="4346" y="751"/>
                  </a:cubicBezTo>
                  <a:cubicBezTo>
                    <a:pt x="1774" y="1989"/>
                    <a:pt x="0" y="4620"/>
                    <a:pt x="0" y="7656"/>
                  </a:cubicBezTo>
                  <a:cubicBezTo>
                    <a:pt x="0" y="10704"/>
                    <a:pt x="1774" y="13335"/>
                    <a:pt x="4346" y="14574"/>
                  </a:cubicBezTo>
                  <a:cubicBezTo>
                    <a:pt x="5346" y="15050"/>
                    <a:pt x="6477" y="15324"/>
                    <a:pt x="7656" y="15324"/>
                  </a:cubicBezTo>
                  <a:lnTo>
                    <a:pt x="7704" y="15324"/>
                  </a:lnTo>
                  <a:cubicBezTo>
                    <a:pt x="11906" y="15300"/>
                    <a:pt x="15324" y="11871"/>
                    <a:pt x="15324" y="7656"/>
                  </a:cubicBezTo>
                  <a:cubicBezTo>
                    <a:pt x="15324" y="3453"/>
                    <a:pt x="11918" y="36"/>
                    <a:pt x="7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 rot="-5400000">
              <a:off x="-2260798" y="2319982"/>
              <a:ext cx="342514" cy="342491"/>
            </a:xfrm>
            <a:custGeom>
              <a:rect b="b" l="l" r="r" t="t"/>
              <a:pathLst>
                <a:path extrusionOk="0" h="15324" w="15325">
                  <a:moveTo>
                    <a:pt x="7657" y="1227"/>
                  </a:moveTo>
                  <a:cubicBezTo>
                    <a:pt x="7859" y="1227"/>
                    <a:pt x="8073" y="1227"/>
                    <a:pt x="8264" y="1251"/>
                  </a:cubicBezTo>
                  <a:cubicBezTo>
                    <a:pt x="11538" y="1560"/>
                    <a:pt x="14098" y="4311"/>
                    <a:pt x="14098" y="7656"/>
                  </a:cubicBezTo>
                  <a:cubicBezTo>
                    <a:pt x="14098" y="11014"/>
                    <a:pt x="11538" y="13764"/>
                    <a:pt x="8264" y="14074"/>
                  </a:cubicBezTo>
                  <a:cubicBezTo>
                    <a:pt x="8073" y="14097"/>
                    <a:pt x="7859" y="14097"/>
                    <a:pt x="7657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87" y="13764"/>
                    <a:pt x="1215" y="11014"/>
                    <a:pt x="1215" y="7656"/>
                  </a:cubicBezTo>
                  <a:cubicBezTo>
                    <a:pt x="1215" y="4311"/>
                    <a:pt x="3787" y="1560"/>
                    <a:pt x="7049" y="1251"/>
                  </a:cubicBezTo>
                  <a:cubicBezTo>
                    <a:pt x="7252" y="1227"/>
                    <a:pt x="7454" y="1227"/>
                    <a:pt x="7657" y="1227"/>
                  </a:cubicBezTo>
                  <a:close/>
                  <a:moveTo>
                    <a:pt x="7657" y="1"/>
                  </a:moveTo>
                  <a:cubicBezTo>
                    <a:pt x="7454" y="1"/>
                    <a:pt x="7252" y="12"/>
                    <a:pt x="7049" y="24"/>
                  </a:cubicBezTo>
                  <a:cubicBezTo>
                    <a:pt x="3108" y="334"/>
                    <a:pt x="1" y="3644"/>
                    <a:pt x="1" y="7656"/>
                  </a:cubicBezTo>
                  <a:cubicBezTo>
                    <a:pt x="1" y="11681"/>
                    <a:pt x="3108" y="14990"/>
                    <a:pt x="7049" y="15300"/>
                  </a:cubicBezTo>
                  <a:cubicBezTo>
                    <a:pt x="7252" y="15312"/>
                    <a:pt x="7454" y="15324"/>
                    <a:pt x="7657" y="15324"/>
                  </a:cubicBezTo>
                  <a:cubicBezTo>
                    <a:pt x="7859" y="15324"/>
                    <a:pt x="8073" y="15312"/>
                    <a:pt x="8264" y="15300"/>
                  </a:cubicBezTo>
                  <a:cubicBezTo>
                    <a:pt x="11419" y="15050"/>
                    <a:pt x="14038" y="12883"/>
                    <a:pt x="14967" y="9966"/>
                  </a:cubicBezTo>
                  <a:cubicBezTo>
                    <a:pt x="15074" y="9609"/>
                    <a:pt x="15169" y="9240"/>
                    <a:pt x="15229" y="8847"/>
                  </a:cubicBezTo>
                  <a:cubicBezTo>
                    <a:pt x="15289" y="8466"/>
                    <a:pt x="15324" y="8061"/>
                    <a:pt x="15324" y="7656"/>
                  </a:cubicBezTo>
                  <a:cubicBezTo>
                    <a:pt x="15324" y="7251"/>
                    <a:pt x="15289" y="6858"/>
                    <a:pt x="15229" y="6466"/>
                  </a:cubicBezTo>
                  <a:cubicBezTo>
                    <a:pt x="14681" y="3001"/>
                    <a:pt x="11812" y="310"/>
                    <a:pt x="8264" y="24"/>
                  </a:cubicBezTo>
                  <a:cubicBezTo>
                    <a:pt x="8073" y="12"/>
                    <a:pt x="7859" y="1"/>
                    <a:pt x="7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 rot="-5400000">
              <a:off x="-2260787" y="1572783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59" y="1227"/>
                    <a:pt x="8061" y="1227"/>
                    <a:pt x="8264" y="1251"/>
                  </a:cubicBezTo>
                  <a:cubicBezTo>
                    <a:pt x="10109" y="1429"/>
                    <a:pt x="11728" y="2370"/>
                    <a:pt x="12788" y="3775"/>
                  </a:cubicBezTo>
                  <a:cubicBezTo>
                    <a:pt x="13610" y="4858"/>
                    <a:pt x="14098" y="6204"/>
                    <a:pt x="14098" y="7656"/>
                  </a:cubicBezTo>
                  <a:cubicBezTo>
                    <a:pt x="14098" y="8597"/>
                    <a:pt x="13895" y="9490"/>
                    <a:pt x="13538" y="10299"/>
                  </a:cubicBezTo>
                  <a:cubicBezTo>
                    <a:pt x="12609" y="12359"/>
                    <a:pt x="10621" y="13847"/>
                    <a:pt x="8264" y="14074"/>
                  </a:cubicBezTo>
                  <a:cubicBezTo>
                    <a:pt x="8061" y="14097"/>
                    <a:pt x="7859" y="14097"/>
                    <a:pt x="7656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75" y="13764"/>
                    <a:pt x="1215" y="11014"/>
                    <a:pt x="1215" y="7656"/>
                  </a:cubicBezTo>
                  <a:cubicBezTo>
                    <a:pt x="1215" y="7466"/>
                    <a:pt x="1227" y="7275"/>
                    <a:pt x="1239" y="7085"/>
                  </a:cubicBezTo>
                  <a:cubicBezTo>
                    <a:pt x="1263" y="6894"/>
                    <a:pt x="1287" y="6716"/>
                    <a:pt x="1322" y="6525"/>
                  </a:cubicBezTo>
                  <a:cubicBezTo>
                    <a:pt x="1822" y="3715"/>
                    <a:pt x="4156" y="1525"/>
                    <a:pt x="7049" y="1251"/>
                  </a:cubicBezTo>
                  <a:cubicBezTo>
                    <a:pt x="7252" y="1227"/>
                    <a:pt x="7454" y="1227"/>
                    <a:pt x="7656" y="1227"/>
                  </a:cubicBezTo>
                  <a:close/>
                  <a:moveTo>
                    <a:pt x="7597" y="1"/>
                  </a:moveTo>
                  <a:cubicBezTo>
                    <a:pt x="3823" y="24"/>
                    <a:pt x="679" y="2810"/>
                    <a:pt x="96" y="6430"/>
                  </a:cubicBezTo>
                  <a:cubicBezTo>
                    <a:pt x="60" y="6680"/>
                    <a:pt x="24" y="6930"/>
                    <a:pt x="13" y="7192"/>
                  </a:cubicBezTo>
                  <a:cubicBezTo>
                    <a:pt x="1" y="7347"/>
                    <a:pt x="1" y="7501"/>
                    <a:pt x="1" y="7656"/>
                  </a:cubicBezTo>
                  <a:cubicBezTo>
                    <a:pt x="1" y="11871"/>
                    <a:pt x="3406" y="15300"/>
                    <a:pt x="7621" y="15324"/>
                  </a:cubicBezTo>
                  <a:lnTo>
                    <a:pt x="7656" y="15324"/>
                  </a:lnTo>
                  <a:cubicBezTo>
                    <a:pt x="8847" y="15324"/>
                    <a:pt x="9966" y="15050"/>
                    <a:pt x="10978" y="14574"/>
                  </a:cubicBezTo>
                  <a:cubicBezTo>
                    <a:pt x="12538" y="13812"/>
                    <a:pt x="13800" y="12550"/>
                    <a:pt x="14562" y="10990"/>
                  </a:cubicBezTo>
                  <a:cubicBezTo>
                    <a:pt x="15050" y="9990"/>
                    <a:pt x="15324" y="8859"/>
                    <a:pt x="15324" y="7656"/>
                  </a:cubicBezTo>
                  <a:cubicBezTo>
                    <a:pt x="15324" y="5966"/>
                    <a:pt x="14764" y="4394"/>
                    <a:pt x="13824" y="3120"/>
                  </a:cubicBezTo>
                  <a:cubicBezTo>
                    <a:pt x="13086" y="2120"/>
                    <a:pt x="12109" y="1298"/>
                    <a:pt x="10966" y="751"/>
                  </a:cubicBezTo>
                  <a:cubicBezTo>
                    <a:pt x="9966" y="274"/>
                    <a:pt x="8847" y="1"/>
                    <a:pt x="7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3"/>
            <p:cNvSpPr/>
            <p:nvPr/>
          </p:nvSpPr>
          <p:spPr>
            <a:xfrm rot="-5400000">
              <a:off x="-2151688" y="1241222"/>
              <a:ext cx="124311" cy="124288"/>
            </a:xfrm>
            <a:custGeom>
              <a:rect b="b" l="l" r="r" t="t"/>
              <a:pathLst>
                <a:path extrusionOk="0" h="5561" w="5562">
                  <a:moveTo>
                    <a:pt x="2775" y="1226"/>
                  </a:moveTo>
                  <a:cubicBezTo>
                    <a:pt x="3644" y="1226"/>
                    <a:pt x="4335" y="1917"/>
                    <a:pt x="4335" y="2774"/>
                  </a:cubicBezTo>
                  <a:cubicBezTo>
                    <a:pt x="4335" y="3643"/>
                    <a:pt x="3644" y="4346"/>
                    <a:pt x="2775" y="4346"/>
                  </a:cubicBezTo>
                  <a:cubicBezTo>
                    <a:pt x="1918" y="4346"/>
                    <a:pt x="1215" y="3643"/>
                    <a:pt x="1215" y="2774"/>
                  </a:cubicBezTo>
                  <a:cubicBezTo>
                    <a:pt x="1215" y="1917"/>
                    <a:pt x="1918" y="1226"/>
                    <a:pt x="2775" y="1226"/>
                  </a:cubicBezTo>
                  <a:close/>
                  <a:moveTo>
                    <a:pt x="2775" y="0"/>
                  </a:moveTo>
                  <a:cubicBezTo>
                    <a:pt x="1251" y="0"/>
                    <a:pt x="1" y="1250"/>
                    <a:pt x="1" y="2774"/>
                  </a:cubicBezTo>
                  <a:cubicBezTo>
                    <a:pt x="1" y="4310"/>
                    <a:pt x="1251" y="5560"/>
                    <a:pt x="2775" y="5560"/>
                  </a:cubicBezTo>
                  <a:cubicBezTo>
                    <a:pt x="3359" y="5560"/>
                    <a:pt x="3894" y="5382"/>
                    <a:pt x="4335" y="5084"/>
                  </a:cubicBezTo>
                  <a:cubicBezTo>
                    <a:pt x="5073" y="4584"/>
                    <a:pt x="5561" y="3739"/>
                    <a:pt x="5561" y="2774"/>
                  </a:cubicBezTo>
                  <a:cubicBezTo>
                    <a:pt x="5561" y="1822"/>
                    <a:pt x="5073" y="976"/>
                    <a:pt x="4335" y="476"/>
                  </a:cubicBezTo>
                  <a:cubicBezTo>
                    <a:pt x="3894" y="179"/>
                    <a:pt x="3359" y="0"/>
                    <a:pt x="2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3"/>
            <p:cNvSpPr/>
            <p:nvPr/>
          </p:nvSpPr>
          <p:spPr>
            <a:xfrm rot="-5400000">
              <a:off x="-2373731" y="122378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25253" y="0"/>
                  </a:moveTo>
                  <a:lnTo>
                    <a:pt x="0" y="3596"/>
                  </a:lnTo>
                  <a:lnTo>
                    <a:pt x="0" y="18752"/>
                  </a:lnTo>
                  <a:lnTo>
                    <a:pt x="25253" y="22348"/>
                  </a:lnTo>
                  <a:lnTo>
                    <a:pt x="25432" y="21146"/>
                  </a:lnTo>
                  <a:lnTo>
                    <a:pt x="1215" y="17693"/>
                  </a:lnTo>
                  <a:lnTo>
                    <a:pt x="1215" y="4656"/>
                  </a:lnTo>
                  <a:lnTo>
                    <a:pt x="25432" y="1203"/>
                  </a:lnTo>
                  <a:lnTo>
                    <a:pt x="25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3"/>
            <p:cNvSpPr/>
            <p:nvPr/>
          </p:nvSpPr>
          <p:spPr>
            <a:xfrm rot="-5400000">
              <a:off x="-2373731" y="325917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167" y="0"/>
                  </a:moveTo>
                  <a:lnTo>
                    <a:pt x="0" y="1203"/>
                  </a:lnTo>
                  <a:lnTo>
                    <a:pt x="24206" y="4656"/>
                  </a:lnTo>
                  <a:lnTo>
                    <a:pt x="24206" y="17693"/>
                  </a:lnTo>
                  <a:lnTo>
                    <a:pt x="0" y="21146"/>
                  </a:lnTo>
                  <a:lnTo>
                    <a:pt x="167" y="22348"/>
                  </a:lnTo>
                  <a:lnTo>
                    <a:pt x="25432" y="18752"/>
                  </a:lnTo>
                  <a:lnTo>
                    <a:pt x="25432" y="35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3"/>
            <p:cNvSpPr/>
            <p:nvPr/>
          </p:nvSpPr>
          <p:spPr>
            <a:xfrm rot="-5400000">
              <a:off x="-2096980" y="1682273"/>
              <a:ext cx="27155" cy="1618185"/>
            </a:xfrm>
            <a:custGeom>
              <a:rect b="b" l="l" r="r" t="t"/>
              <a:pathLst>
                <a:path extrusionOk="0" h="72402" w="1215">
                  <a:moveTo>
                    <a:pt x="0" y="0"/>
                  </a:moveTo>
                  <a:lnTo>
                    <a:pt x="0" y="72402"/>
                  </a:lnTo>
                  <a:lnTo>
                    <a:pt x="1215" y="72402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3"/>
            <p:cNvSpPr/>
            <p:nvPr/>
          </p:nvSpPr>
          <p:spPr>
            <a:xfrm rot="-5400000">
              <a:off x="-2104328" y="1160586"/>
              <a:ext cx="27446" cy="188701"/>
            </a:xfrm>
            <a:custGeom>
              <a:rect b="b" l="l" r="r" t="t"/>
              <a:pathLst>
                <a:path extrusionOk="0" h="8443" w="1228">
                  <a:moveTo>
                    <a:pt x="1" y="1"/>
                  </a:moveTo>
                  <a:lnTo>
                    <a:pt x="1" y="8442"/>
                  </a:lnTo>
                  <a:lnTo>
                    <a:pt x="1227" y="8442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3"/>
            <p:cNvSpPr/>
            <p:nvPr/>
          </p:nvSpPr>
          <p:spPr>
            <a:xfrm rot="-5400000">
              <a:off x="-2151677" y="3631309"/>
              <a:ext cx="124288" cy="124288"/>
            </a:xfrm>
            <a:custGeom>
              <a:rect b="b" l="l" r="r" t="t"/>
              <a:pathLst>
                <a:path extrusionOk="0" h="5561" w="5561">
                  <a:moveTo>
                    <a:pt x="2786" y="1226"/>
                  </a:moveTo>
                  <a:cubicBezTo>
                    <a:pt x="3167" y="1226"/>
                    <a:pt x="3512" y="1357"/>
                    <a:pt x="3786" y="1584"/>
                  </a:cubicBezTo>
                  <a:cubicBezTo>
                    <a:pt x="3929" y="1715"/>
                    <a:pt x="4060" y="1869"/>
                    <a:pt x="4155" y="2036"/>
                  </a:cubicBezTo>
                  <a:cubicBezTo>
                    <a:pt x="4203" y="2119"/>
                    <a:pt x="4239" y="2215"/>
                    <a:pt x="4262" y="2310"/>
                  </a:cubicBezTo>
                  <a:cubicBezTo>
                    <a:pt x="4310" y="2453"/>
                    <a:pt x="4346" y="2619"/>
                    <a:pt x="4346" y="2774"/>
                  </a:cubicBezTo>
                  <a:cubicBezTo>
                    <a:pt x="4346" y="3643"/>
                    <a:pt x="3643" y="4346"/>
                    <a:pt x="2786" y="4346"/>
                  </a:cubicBezTo>
                  <a:cubicBezTo>
                    <a:pt x="2429" y="4346"/>
                    <a:pt x="2096" y="4215"/>
                    <a:pt x="1834" y="4012"/>
                  </a:cubicBezTo>
                  <a:cubicBezTo>
                    <a:pt x="1465" y="3727"/>
                    <a:pt x="1226" y="3286"/>
                    <a:pt x="1226" y="2774"/>
                  </a:cubicBezTo>
                  <a:cubicBezTo>
                    <a:pt x="1226" y="2560"/>
                    <a:pt x="1262" y="2357"/>
                    <a:pt x="1345" y="2179"/>
                  </a:cubicBezTo>
                  <a:cubicBezTo>
                    <a:pt x="1429" y="1976"/>
                    <a:pt x="1560" y="1798"/>
                    <a:pt x="1703" y="1655"/>
                  </a:cubicBezTo>
                  <a:cubicBezTo>
                    <a:pt x="1988" y="1381"/>
                    <a:pt x="2369" y="1226"/>
                    <a:pt x="2786" y="1226"/>
                  </a:cubicBezTo>
                  <a:close/>
                  <a:moveTo>
                    <a:pt x="2786" y="0"/>
                  </a:moveTo>
                  <a:cubicBezTo>
                    <a:pt x="2405" y="0"/>
                    <a:pt x="2036" y="83"/>
                    <a:pt x="1703" y="214"/>
                  </a:cubicBezTo>
                  <a:cubicBezTo>
                    <a:pt x="1536" y="286"/>
                    <a:pt x="1369" y="381"/>
                    <a:pt x="1226" y="476"/>
                  </a:cubicBezTo>
                  <a:cubicBezTo>
                    <a:pt x="631" y="881"/>
                    <a:pt x="202" y="1512"/>
                    <a:pt x="60" y="2250"/>
                  </a:cubicBezTo>
                  <a:cubicBezTo>
                    <a:pt x="24" y="2417"/>
                    <a:pt x="0" y="2596"/>
                    <a:pt x="0" y="2774"/>
                  </a:cubicBezTo>
                  <a:cubicBezTo>
                    <a:pt x="0" y="3739"/>
                    <a:pt x="488" y="4572"/>
                    <a:pt x="1226" y="5084"/>
                  </a:cubicBezTo>
                  <a:cubicBezTo>
                    <a:pt x="1405" y="5203"/>
                    <a:pt x="1607" y="5310"/>
                    <a:pt x="1834" y="5394"/>
                  </a:cubicBezTo>
                  <a:cubicBezTo>
                    <a:pt x="2131" y="5501"/>
                    <a:pt x="2453" y="5560"/>
                    <a:pt x="2786" y="5560"/>
                  </a:cubicBezTo>
                  <a:cubicBezTo>
                    <a:pt x="4310" y="5560"/>
                    <a:pt x="5560" y="4310"/>
                    <a:pt x="5560" y="2774"/>
                  </a:cubicBezTo>
                  <a:cubicBezTo>
                    <a:pt x="5560" y="2691"/>
                    <a:pt x="5560" y="2596"/>
                    <a:pt x="5548" y="2500"/>
                  </a:cubicBezTo>
                  <a:cubicBezTo>
                    <a:pt x="5536" y="2405"/>
                    <a:pt x="5525" y="2322"/>
                    <a:pt x="5513" y="2238"/>
                  </a:cubicBezTo>
                  <a:cubicBezTo>
                    <a:pt x="5453" y="1941"/>
                    <a:pt x="5346" y="1655"/>
                    <a:pt x="5191" y="1405"/>
                  </a:cubicBezTo>
                  <a:cubicBezTo>
                    <a:pt x="4715" y="572"/>
                    <a:pt x="3822" y="0"/>
                    <a:pt x="2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3"/>
            <p:cNvSpPr/>
            <p:nvPr/>
          </p:nvSpPr>
          <p:spPr>
            <a:xfrm rot="-5400000">
              <a:off x="-2104316" y="3647535"/>
              <a:ext cx="27423" cy="188701"/>
            </a:xfrm>
            <a:custGeom>
              <a:rect b="b" l="l" r="r" t="t"/>
              <a:pathLst>
                <a:path extrusionOk="0" h="8443" w="1227">
                  <a:moveTo>
                    <a:pt x="0" y="1"/>
                  </a:moveTo>
                  <a:lnTo>
                    <a:pt x="0" y="8442"/>
                  </a:lnTo>
                  <a:lnTo>
                    <a:pt x="1226" y="8442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3"/>
            <p:cNvSpPr/>
            <p:nvPr/>
          </p:nvSpPr>
          <p:spPr>
            <a:xfrm rot="-5400000">
              <a:off x="-3413931" y="1667067"/>
              <a:ext cx="2645637" cy="1648536"/>
            </a:xfrm>
            <a:custGeom>
              <a:rect b="b" l="l" r="r" t="t"/>
              <a:pathLst>
                <a:path extrusionOk="0" h="73760" w="118373">
                  <a:moveTo>
                    <a:pt x="116337" y="2036"/>
                  </a:moveTo>
                  <a:lnTo>
                    <a:pt x="116337" y="71735"/>
                  </a:lnTo>
                  <a:lnTo>
                    <a:pt x="2037" y="71735"/>
                  </a:lnTo>
                  <a:lnTo>
                    <a:pt x="2037" y="2036"/>
                  </a:lnTo>
                  <a:close/>
                  <a:moveTo>
                    <a:pt x="1" y="0"/>
                  </a:moveTo>
                  <a:lnTo>
                    <a:pt x="1" y="73759"/>
                  </a:lnTo>
                  <a:lnTo>
                    <a:pt x="118373" y="73759"/>
                  </a:lnTo>
                  <a:lnTo>
                    <a:pt x="118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4"/>
          <p:cNvPicPr preferRelativeResize="0"/>
          <p:nvPr/>
        </p:nvPicPr>
        <p:blipFill rotWithShape="1">
          <a:blip r:embed="rId2">
            <a:alphaModFix/>
          </a:blip>
          <a:srcRect b="0" l="35782" r="0" t="27588"/>
          <a:stretch/>
        </p:blipFill>
        <p:spPr>
          <a:xfrm rot="10800000">
            <a:off x="3761073" y="1844325"/>
            <a:ext cx="5414052" cy="33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 rotWithShape="1">
          <a:blip r:embed="rId2">
            <a:alphaModFix/>
          </a:blip>
          <a:srcRect b="0" l="76147" r="0" t="56224"/>
          <a:stretch/>
        </p:blipFill>
        <p:spPr>
          <a:xfrm>
            <a:off x="0" y="1"/>
            <a:ext cx="2010952" cy="2003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34"/>
          <p:cNvGrpSpPr/>
          <p:nvPr/>
        </p:nvGrpSpPr>
        <p:grpSpPr>
          <a:xfrm flipH="1">
            <a:off x="287158" y="2136108"/>
            <a:ext cx="2274737" cy="1373791"/>
            <a:chOff x="3514563" y="434226"/>
            <a:chExt cx="1212417" cy="732220"/>
          </a:xfrm>
        </p:grpSpPr>
        <p:grpSp>
          <p:nvGrpSpPr>
            <p:cNvPr id="249" name="Google Shape;249;p34"/>
            <p:cNvGrpSpPr/>
            <p:nvPr/>
          </p:nvGrpSpPr>
          <p:grpSpPr>
            <a:xfrm>
              <a:off x="3722876" y="434226"/>
              <a:ext cx="802175" cy="732220"/>
              <a:chOff x="3722876" y="434226"/>
              <a:chExt cx="802175" cy="732220"/>
            </a:xfrm>
          </p:grpSpPr>
          <p:sp>
            <p:nvSpPr>
              <p:cNvPr id="250" name="Google Shape;250;p34"/>
              <p:cNvSpPr/>
              <p:nvPr/>
            </p:nvSpPr>
            <p:spPr>
              <a:xfrm>
                <a:off x="3722876" y="435511"/>
                <a:ext cx="802175" cy="730935"/>
              </a:xfrm>
              <a:custGeom>
                <a:rect b="b" l="l" r="r" t="t"/>
                <a:pathLst>
                  <a:path extrusionOk="0" h="61243" w="67212">
                    <a:moveTo>
                      <a:pt x="33602" y="0"/>
                    </a:moveTo>
                    <a:cubicBezTo>
                      <a:pt x="25766" y="0"/>
                      <a:pt x="17931" y="2991"/>
                      <a:pt x="11955" y="8974"/>
                    </a:cubicBezTo>
                    <a:cubicBezTo>
                      <a:pt x="1" y="20928"/>
                      <a:pt x="1" y="40312"/>
                      <a:pt x="11955" y="52277"/>
                    </a:cubicBezTo>
                    <a:cubicBezTo>
                      <a:pt x="17931" y="58254"/>
                      <a:pt x="25766" y="61243"/>
                      <a:pt x="33602" y="61243"/>
                    </a:cubicBezTo>
                    <a:cubicBezTo>
                      <a:pt x="41437" y="61243"/>
                      <a:pt x="49275" y="58254"/>
                      <a:pt x="55258" y="52277"/>
                    </a:cubicBezTo>
                    <a:cubicBezTo>
                      <a:pt x="67211" y="40312"/>
                      <a:pt x="67211" y="20928"/>
                      <a:pt x="55258" y="8974"/>
                    </a:cubicBezTo>
                    <a:cubicBezTo>
                      <a:pt x="49275" y="2991"/>
                      <a:pt x="41437" y="0"/>
                      <a:pt x="336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51" name="Google Shape;251;p3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752838" y="434226"/>
                <a:ext cx="730900" cy="7309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2" name="Google Shape;252;p34"/>
            <p:cNvSpPr/>
            <p:nvPr/>
          </p:nvSpPr>
          <p:spPr>
            <a:xfrm>
              <a:off x="3880323" y="441586"/>
              <a:ext cx="177068" cy="710789"/>
            </a:xfrm>
            <a:custGeom>
              <a:rect b="b" l="l" r="r" t="t"/>
              <a:pathLst>
                <a:path extrusionOk="0" h="59555" w="14836">
                  <a:moveTo>
                    <a:pt x="14812" y="0"/>
                  </a:moveTo>
                  <a:lnTo>
                    <a:pt x="13288" y="333"/>
                  </a:lnTo>
                  <a:cubicBezTo>
                    <a:pt x="11455" y="2500"/>
                    <a:pt x="9835" y="4810"/>
                    <a:pt x="8430" y="7263"/>
                  </a:cubicBezTo>
                  <a:cubicBezTo>
                    <a:pt x="8252" y="7560"/>
                    <a:pt x="8085" y="7858"/>
                    <a:pt x="7918" y="8168"/>
                  </a:cubicBezTo>
                  <a:cubicBezTo>
                    <a:pt x="7514" y="8906"/>
                    <a:pt x="7121" y="9668"/>
                    <a:pt x="6752" y="10430"/>
                  </a:cubicBezTo>
                  <a:cubicBezTo>
                    <a:pt x="6597" y="10751"/>
                    <a:pt x="6454" y="11073"/>
                    <a:pt x="6299" y="11394"/>
                  </a:cubicBezTo>
                  <a:cubicBezTo>
                    <a:pt x="5775" y="12561"/>
                    <a:pt x="5287" y="13752"/>
                    <a:pt x="4847" y="14966"/>
                  </a:cubicBezTo>
                  <a:cubicBezTo>
                    <a:pt x="4728" y="15300"/>
                    <a:pt x="4608" y="15633"/>
                    <a:pt x="4501" y="15978"/>
                  </a:cubicBezTo>
                  <a:cubicBezTo>
                    <a:pt x="4061" y="17276"/>
                    <a:pt x="3680" y="18598"/>
                    <a:pt x="3346" y="19931"/>
                  </a:cubicBezTo>
                  <a:cubicBezTo>
                    <a:pt x="1" y="33516"/>
                    <a:pt x="2668" y="47720"/>
                    <a:pt x="10478" y="59079"/>
                  </a:cubicBezTo>
                  <a:lnTo>
                    <a:pt x="11990" y="59555"/>
                  </a:lnTo>
                  <a:cubicBezTo>
                    <a:pt x="3787" y="48256"/>
                    <a:pt x="894" y="33885"/>
                    <a:pt x="4275" y="20169"/>
                  </a:cubicBezTo>
                  <a:cubicBezTo>
                    <a:pt x="4632" y="18717"/>
                    <a:pt x="5061" y="17288"/>
                    <a:pt x="5537" y="15895"/>
                  </a:cubicBezTo>
                  <a:cubicBezTo>
                    <a:pt x="5656" y="15573"/>
                    <a:pt x="5775" y="15240"/>
                    <a:pt x="5894" y="14919"/>
                  </a:cubicBezTo>
                  <a:cubicBezTo>
                    <a:pt x="6335" y="13728"/>
                    <a:pt x="6823" y="12549"/>
                    <a:pt x="7359" y="11394"/>
                  </a:cubicBezTo>
                  <a:cubicBezTo>
                    <a:pt x="7514" y="11085"/>
                    <a:pt x="7656" y="10763"/>
                    <a:pt x="7823" y="10442"/>
                  </a:cubicBezTo>
                  <a:cubicBezTo>
                    <a:pt x="8168" y="9739"/>
                    <a:pt x="8526" y="9049"/>
                    <a:pt x="8919" y="8358"/>
                  </a:cubicBezTo>
                  <a:cubicBezTo>
                    <a:pt x="9085" y="8061"/>
                    <a:pt x="9252" y="7763"/>
                    <a:pt x="9419" y="7465"/>
                  </a:cubicBezTo>
                  <a:cubicBezTo>
                    <a:pt x="10978" y="4810"/>
                    <a:pt x="12788" y="2310"/>
                    <a:pt x="14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3758968" y="619609"/>
              <a:ext cx="566435" cy="500936"/>
            </a:xfrm>
            <a:custGeom>
              <a:rect b="b" l="l" r="r" t="t"/>
              <a:pathLst>
                <a:path extrusionOk="0" h="41972" w="47460">
                  <a:moveTo>
                    <a:pt x="16313" y="1"/>
                  </a:moveTo>
                  <a:cubicBezTo>
                    <a:pt x="16229" y="1"/>
                    <a:pt x="16146" y="1"/>
                    <a:pt x="16062" y="3"/>
                  </a:cubicBezTo>
                  <a:cubicBezTo>
                    <a:pt x="15717" y="14"/>
                    <a:pt x="15360" y="26"/>
                    <a:pt x="15015" y="50"/>
                  </a:cubicBezTo>
                  <a:cubicBezTo>
                    <a:pt x="10395" y="431"/>
                    <a:pt x="6121" y="2800"/>
                    <a:pt x="2787" y="6956"/>
                  </a:cubicBezTo>
                  <a:cubicBezTo>
                    <a:pt x="1858" y="8111"/>
                    <a:pt x="1025" y="9385"/>
                    <a:pt x="287" y="10766"/>
                  </a:cubicBezTo>
                  <a:lnTo>
                    <a:pt x="275" y="10766"/>
                  </a:lnTo>
                  <a:lnTo>
                    <a:pt x="275" y="10790"/>
                  </a:lnTo>
                  <a:lnTo>
                    <a:pt x="1" y="13611"/>
                  </a:lnTo>
                  <a:cubicBezTo>
                    <a:pt x="941" y="11337"/>
                    <a:pt x="2132" y="9313"/>
                    <a:pt x="3537" y="7563"/>
                  </a:cubicBezTo>
                  <a:cubicBezTo>
                    <a:pt x="6585" y="3753"/>
                    <a:pt x="10478" y="1527"/>
                    <a:pt x="14669" y="1062"/>
                  </a:cubicBezTo>
                  <a:cubicBezTo>
                    <a:pt x="15015" y="1026"/>
                    <a:pt x="15360" y="991"/>
                    <a:pt x="15705" y="979"/>
                  </a:cubicBezTo>
                  <a:cubicBezTo>
                    <a:pt x="15906" y="971"/>
                    <a:pt x="16107" y="967"/>
                    <a:pt x="16309" y="967"/>
                  </a:cubicBezTo>
                  <a:cubicBezTo>
                    <a:pt x="17652" y="967"/>
                    <a:pt x="19020" y="1140"/>
                    <a:pt x="20396" y="1503"/>
                  </a:cubicBezTo>
                  <a:cubicBezTo>
                    <a:pt x="24825" y="2658"/>
                    <a:pt x="29231" y="5110"/>
                    <a:pt x="33136" y="8575"/>
                  </a:cubicBezTo>
                  <a:cubicBezTo>
                    <a:pt x="36803" y="11849"/>
                    <a:pt x="39887" y="15885"/>
                    <a:pt x="42042" y="20231"/>
                  </a:cubicBezTo>
                  <a:cubicBezTo>
                    <a:pt x="45387" y="26970"/>
                    <a:pt x="46554" y="34578"/>
                    <a:pt x="45435" y="41972"/>
                  </a:cubicBezTo>
                  <a:lnTo>
                    <a:pt x="46495" y="41353"/>
                  </a:lnTo>
                  <a:cubicBezTo>
                    <a:pt x="47459" y="34007"/>
                    <a:pt x="46221" y="26482"/>
                    <a:pt x="42911" y="19803"/>
                  </a:cubicBezTo>
                  <a:cubicBezTo>
                    <a:pt x="40696" y="15338"/>
                    <a:pt x="37541" y="11218"/>
                    <a:pt x="33779" y="7861"/>
                  </a:cubicBezTo>
                  <a:cubicBezTo>
                    <a:pt x="29766" y="4289"/>
                    <a:pt x="25218" y="1765"/>
                    <a:pt x="20646" y="574"/>
                  </a:cubicBezTo>
                  <a:cubicBezTo>
                    <a:pt x="19184" y="192"/>
                    <a:pt x="17733" y="1"/>
                    <a:pt x="16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3823202" y="566056"/>
              <a:ext cx="654384" cy="348729"/>
            </a:xfrm>
            <a:custGeom>
              <a:rect b="b" l="l" r="r" t="t"/>
              <a:pathLst>
                <a:path extrusionOk="0" h="29219" w="54829">
                  <a:moveTo>
                    <a:pt x="11369" y="1"/>
                  </a:moveTo>
                  <a:cubicBezTo>
                    <a:pt x="7830" y="1"/>
                    <a:pt x="4303" y="370"/>
                    <a:pt x="846" y="1108"/>
                  </a:cubicBezTo>
                  <a:lnTo>
                    <a:pt x="846" y="1120"/>
                  </a:lnTo>
                  <a:lnTo>
                    <a:pt x="0" y="2287"/>
                  </a:lnTo>
                  <a:cubicBezTo>
                    <a:pt x="3632" y="1430"/>
                    <a:pt x="7347" y="977"/>
                    <a:pt x="11085" y="965"/>
                  </a:cubicBezTo>
                  <a:cubicBezTo>
                    <a:pt x="11442" y="965"/>
                    <a:pt x="11800" y="965"/>
                    <a:pt x="12145" y="977"/>
                  </a:cubicBezTo>
                  <a:cubicBezTo>
                    <a:pt x="15895" y="1037"/>
                    <a:pt x="19658" y="1525"/>
                    <a:pt x="23372" y="2430"/>
                  </a:cubicBezTo>
                  <a:cubicBezTo>
                    <a:pt x="41017" y="6787"/>
                    <a:pt x="51174" y="15562"/>
                    <a:pt x="54293" y="29207"/>
                  </a:cubicBezTo>
                  <a:lnTo>
                    <a:pt x="54293" y="29219"/>
                  </a:lnTo>
                  <a:lnTo>
                    <a:pt x="54829" y="27409"/>
                  </a:lnTo>
                  <a:cubicBezTo>
                    <a:pt x="53257" y="21742"/>
                    <a:pt x="50412" y="16896"/>
                    <a:pt x="46351" y="12943"/>
                  </a:cubicBezTo>
                  <a:cubicBezTo>
                    <a:pt x="41017" y="7764"/>
                    <a:pt x="33374" y="3906"/>
                    <a:pt x="23599" y="1501"/>
                  </a:cubicBezTo>
                  <a:cubicBezTo>
                    <a:pt x="19967" y="608"/>
                    <a:pt x="16276" y="108"/>
                    <a:pt x="12609" y="25"/>
                  </a:cubicBezTo>
                  <a:cubicBezTo>
                    <a:pt x="12252" y="13"/>
                    <a:pt x="11895" y="1"/>
                    <a:pt x="11538" y="1"/>
                  </a:cubicBezTo>
                  <a:cubicBezTo>
                    <a:pt x="11481" y="1"/>
                    <a:pt x="11425" y="1"/>
                    <a:pt x="11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3913574" y="495437"/>
              <a:ext cx="476911" cy="55569"/>
            </a:xfrm>
            <a:custGeom>
              <a:rect b="b" l="l" r="r" t="t"/>
              <a:pathLst>
                <a:path extrusionOk="0" h="4656" w="39959">
                  <a:moveTo>
                    <a:pt x="846" y="0"/>
                  </a:moveTo>
                  <a:lnTo>
                    <a:pt x="1" y="560"/>
                  </a:lnTo>
                  <a:lnTo>
                    <a:pt x="1" y="572"/>
                  </a:lnTo>
                  <a:cubicBezTo>
                    <a:pt x="120" y="893"/>
                    <a:pt x="287" y="1203"/>
                    <a:pt x="525" y="1501"/>
                  </a:cubicBezTo>
                  <a:cubicBezTo>
                    <a:pt x="1703" y="2977"/>
                    <a:pt x="4132" y="3501"/>
                    <a:pt x="5132" y="3656"/>
                  </a:cubicBezTo>
                  <a:cubicBezTo>
                    <a:pt x="5323" y="3680"/>
                    <a:pt x="5454" y="3691"/>
                    <a:pt x="5525" y="3703"/>
                  </a:cubicBezTo>
                  <a:cubicBezTo>
                    <a:pt x="5621" y="3727"/>
                    <a:pt x="5811" y="3787"/>
                    <a:pt x="6133" y="3846"/>
                  </a:cubicBezTo>
                  <a:cubicBezTo>
                    <a:pt x="6775" y="3968"/>
                    <a:pt x="7920" y="4114"/>
                    <a:pt x="9716" y="4114"/>
                  </a:cubicBezTo>
                  <a:cubicBezTo>
                    <a:pt x="11616" y="4114"/>
                    <a:pt x="14245" y="3950"/>
                    <a:pt x="17777" y="3418"/>
                  </a:cubicBezTo>
                  <a:cubicBezTo>
                    <a:pt x="18182" y="3358"/>
                    <a:pt x="18575" y="3299"/>
                    <a:pt x="18979" y="3239"/>
                  </a:cubicBezTo>
                  <a:cubicBezTo>
                    <a:pt x="21821" y="2804"/>
                    <a:pt x="24507" y="2394"/>
                    <a:pt x="27506" y="2394"/>
                  </a:cubicBezTo>
                  <a:cubicBezTo>
                    <a:pt x="30991" y="2394"/>
                    <a:pt x="34897" y="2947"/>
                    <a:pt x="39958" y="4656"/>
                  </a:cubicBezTo>
                  <a:lnTo>
                    <a:pt x="38458" y="3156"/>
                  </a:lnTo>
                  <a:cubicBezTo>
                    <a:pt x="34151" y="1862"/>
                    <a:pt x="30686" y="1426"/>
                    <a:pt x="27553" y="1426"/>
                  </a:cubicBezTo>
                  <a:cubicBezTo>
                    <a:pt x="24485" y="1426"/>
                    <a:pt x="21735" y="1845"/>
                    <a:pt x="18825" y="2286"/>
                  </a:cubicBezTo>
                  <a:cubicBezTo>
                    <a:pt x="18432" y="2346"/>
                    <a:pt x="18039" y="2406"/>
                    <a:pt x="17634" y="2465"/>
                  </a:cubicBezTo>
                  <a:cubicBezTo>
                    <a:pt x="14162" y="2990"/>
                    <a:pt x="11586" y="3148"/>
                    <a:pt x="9738" y="3148"/>
                  </a:cubicBezTo>
                  <a:cubicBezTo>
                    <a:pt x="8272" y="3148"/>
                    <a:pt x="7265" y="3048"/>
                    <a:pt x="6633" y="2953"/>
                  </a:cubicBezTo>
                  <a:cubicBezTo>
                    <a:pt x="6061" y="2870"/>
                    <a:pt x="5799" y="2775"/>
                    <a:pt x="5787" y="2775"/>
                  </a:cubicBezTo>
                  <a:lnTo>
                    <a:pt x="5728" y="2751"/>
                  </a:lnTo>
                  <a:lnTo>
                    <a:pt x="5644" y="2751"/>
                  </a:lnTo>
                  <a:cubicBezTo>
                    <a:pt x="5335" y="2715"/>
                    <a:pt x="2454" y="2370"/>
                    <a:pt x="1275" y="893"/>
                  </a:cubicBezTo>
                  <a:cubicBezTo>
                    <a:pt x="1049" y="620"/>
                    <a:pt x="906" y="322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6" name="Google Shape;256;p34"/>
            <p:cNvGrpSpPr/>
            <p:nvPr/>
          </p:nvGrpSpPr>
          <p:grpSpPr>
            <a:xfrm>
              <a:off x="3514563" y="542473"/>
              <a:ext cx="1212417" cy="517120"/>
              <a:chOff x="3514563" y="542473"/>
              <a:chExt cx="1212417" cy="517120"/>
            </a:xfrm>
          </p:grpSpPr>
          <p:sp>
            <p:nvSpPr>
              <p:cNvPr id="257" name="Google Shape;257;p34"/>
              <p:cNvSpPr/>
              <p:nvPr/>
            </p:nvSpPr>
            <p:spPr>
              <a:xfrm>
                <a:off x="3514563" y="542473"/>
                <a:ext cx="1212417" cy="237602"/>
              </a:xfrm>
              <a:custGeom>
                <a:rect b="b" l="l" r="r" t="t"/>
                <a:pathLst>
                  <a:path extrusionOk="0" fill="none" h="19908" w="101585">
                    <a:moveTo>
                      <a:pt x="72747" y="60"/>
                    </a:moveTo>
                    <a:cubicBezTo>
                      <a:pt x="89809" y="1739"/>
                      <a:pt x="101584" y="5323"/>
                      <a:pt x="101584" y="9478"/>
                    </a:cubicBezTo>
                    <a:cubicBezTo>
                      <a:pt x="101584" y="15240"/>
                      <a:pt x="78843" y="19908"/>
                      <a:pt x="50792" y="19908"/>
                    </a:cubicBezTo>
                    <a:cubicBezTo>
                      <a:pt x="22741" y="19908"/>
                      <a:pt x="0" y="15240"/>
                      <a:pt x="0" y="9478"/>
                    </a:cubicBezTo>
                    <a:cubicBezTo>
                      <a:pt x="0" y="5275"/>
                      <a:pt x="12049" y="1655"/>
                      <a:pt x="29420" y="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4"/>
              <p:cNvSpPr/>
              <p:nvPr/>
            </p:nvSpPr>
            <p:spPr>
              <a:xfrm>
                <a:off x="3514563" y="692961"/>
                <a:ext cx="1212417" cy="226944"/>
              </a:xfrm>
              <a:custGeom>
                <a:rect b="b" l="l" r="r" t="t"/>
                <a:pathLst>
                  <a:path extrusionOk="0" fill="none" h="19015" w="101585">
                    <a:moveTo>
                      <a:pt x="80343" y="83"/>
                    </a:moveTo>
                    <a:cubicBezTo>
                      <a:pt x="93202" y="1977"/>
                      <a:pt x="101584" y="5072"/>
                      <a:pt x="101584" y="8573"/>
                    </a:cubicBezTo>
                    <a:cubicBezTo>
                      <a:pt x="101584" y="14335"/>
                      <a:pt x="78843" y="19014"/>
                      <a:pt x="50792" y="19014"/>
                    </a:cubicBezTo>
                    <a:cubicBezTo>
                      <a:pt x="22741" y="19014"/>
                      <a:pt x="0" y="14335"/>
                      <a:pt x="0" y="8573"/>
                    </a:cubicBezTo>
                    <a:cubicBezTo>
                      <a:pt x="0" y="5025"/>
                      <a:pt x="8620" y="1881"/>
                      <a:pt x="21800" y="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34"/>
              <p:cNvSpPr/>
              <p:nvPr/>
            </p:nvSpPr>
            <p:spPr>
              <a:xfrm>
                <a:off x="3514563" y="834916"/>
                <a:ext cx="1212417" cy="224676"/>
              </a:xfrm>
              <a:custGeom>
                <a:rect b="b" l="l" r="r" t="t"/>
                <a:pathLst>
                  <a:path extrusionOk="0" fill="none" h="18825" w="101585">
                    <a:moveTo>
                      <a:pt x="81677" y="96"/>
                    </a:moveTo>
                    <a:cubicBezTo>
                      <a:pt x="93774" y="2013"/>
                      <a:pt x="101584" y="5013"/>
                      <a:pt x="101584" y="8382"/>
                    </a:cubicBezTo>
                    <a:cubicBezTo>
                      <a:pt x="101584" y="14157"/>
                      <a:pt x="78843" y="18824"/>
                      <a:pt x="50792" y="18824"/>
                    </a:cubicBezTo>
                    <a:cubicBezTo>
                      <a:pt x="22741" y="18824"/>
                      <a:pt x="0" y="14157"/>
                      <a:pt x="0" y="8382"/>
                    </a:cubicBezTo>
                    <a:cubicBezTo>
                      <a:pt x="0" y="4953"/>
                      <a:pt x="8096" y="1894"/>
                      <a:pt x="20562" y="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0" name="Google Shape;260;p34"/>
          <p:cNvGrpSpPr/>
          <p:nvPr/>
        </p:nvGrpSpPr>
        <p:grpSpPr>
          <a:xfrm flipH="1">
            <a:off x="-1090858" y="3220293"/>
            <a:ext cx="2399909" cy="3041858"/>
            <a:chOff x="2966186" y="2007386"/>
            <a:chExt cx="741537" cy="939890"/>
          </a:xfrm>
        </p:grpSpPr>
        <p:sp>
          <p:nvSpPr>
            <p:cNvPr id="261" name="Google Shape;261;p34"/>
            <p:cNvSpPr/>
            <p:nvPr/>
          </p:nvSpPr>
          <p:spPr>
            <a:xfrm>
              <a:off x="2966186" y="2007386"/>
              <a:ext cx="740221" cy="938306"/>
            </a:xfrm>
            <a:custGeom>
              <a:rect b="b" l="l" r="r" t="t"/>
              <a:pathLst>
                <a:path extrusionOk="0" h="78618" w="62021">
                  <a:moveTo>
                    <a:pt x="18763" y="117"/>
                  </a:moveTo>
                  <a:cubicBezTo>
                    <a:pt x="18745" y="117"/>
                    <a:pt x="18726" y="118"/>
                    <a:pt x="18706" y="120"/>
                  </a:cubicBezTo>
                  <a:cubicBezTo>
                    <a:pt x="18289" y="167"/>
                    <a:pt x="16372" y="1"/>
                    <a:pt x="16467" y="1108"/>
                  </a:cubicBezTo>
                  <a:cubicBezTo>
                    <a:pt x="16562" y="2287"/>
                    <a:pt x="18587" y="12050"/>
                    <a:pt x="18587" y="12050"/>
                  </a:cubicBezTo>
                  <a:cubicBezTo>
                    <a:pt x="18587" y="12050"/>
                    <a:pt x="18896" y="12609"/>
                    <a:pt x="18587" y="13717"/>
                  </a:cubicBezTo>
                  <a:cubicBezTo>
                    <a:pt x="18289" y="14824"/>
                    <a:pt x="17503" y="17062"/>
                    <a:pt x="17503" y="17062"/>
                  </a:cubicBezTo>
                  <a:cubicBezTo>
                    <a:pt x="17503" y="17062"/>
                    <a:pt x="17336" y="18062"/>
                    <a:pt x="16634" y="18062"/>
                  </a:cubicBezTo>
                  <a:cubicBezTo>
                    <a:pt x="15931" y="18062"/>
                    <a:pt x="15931" y="15705"/>
                    <a:pt x="15931" y="15705"/>
                  </a:cubicBezTo>
                  <a:lnTo>
                    <a:pt x="15015" y="1132"/>
                  </a:lnTo>
                  <a:cubicBezTo>
                    <a:pt x="15015" y="1132"/>
                    <a:pt x="15062" y="406"/>
                    <a:pt x="14479" y="310"/>
                  </a:cubicBezTo>
                  <a:cubicBezTo>
                    <a:pt x="14075" y="236"/>
                    <a:pt x="13118" y="225"/>
                    <a:pt x="12567" y="225"/>
                  </a:cubicBezTo>
                  <a:cubicBezTo>
                    <a:pt x="12322" y="225"/>
                    <a:pt x="12157" y="227"/>
                    <a:pt x="12157" y="227"/>
                  </a:cubicBezTo>
                  <a:cubicBezTo>
                    <a:pt x="12157" y="227"/>
                    <a:pt x="11740" y="227"/>
                    <a:pt x="11693" y="822"/>
                  </a:cubicBezTo>
                  <a:cubicBezTo>
                    <a:pt x="11645" y="1418"/>
                    <a:pt x="9847" y="16550"/>
                    <a:pt x="11478" y="27933"/>
                  </a:cubicBezTo>
                  <a:cubicBezTo>
                    <a:pt x="11478" y="27933"/>
                    <a:pt x="11776" y="30183"/>
                    <a:pt x="10907" y="30385"/>
                  </a:cubicBezTo>
                  <a:cubicBezTo>
                    <a:pt x="10514" y="30484"/>
                    <a:pt x="10160" y="30635"/>
                    <a:pt x="9783" y="30635"/>
                  </a:cubicBezTo>
                  <a:cubicBezTo>
                    <a:pt x="9338" y="30635"/>
                    <a:pt x="8858" y="30425"/>
                    <a:pt x="8240" y="29671"/>
                  </a:cubicBezTo>
                  <a:cubicBezTo>
                    <a:pt x="7134" y="28318"/>
                    <a:pt x="7191" y="25336"/>
                    <a:pt x="1547" y="25336"/>
                  </a:cubicBezTo>
                  <a:cubicBezTo>
                    <a:pt x="1481" y="25336"/>
                    <a:pt x="1414" y="25336"/>
                    <a:pt x="1346" y="25337"/>
                  </a:cubicBezTo>
                  <a:cubicBezTo>
                    <a:pt x="1061" y="25337"/>
                    <a:pt x="799" y="25480"/>
                    <a:pt x="644" y="25718"/>
                  </a:cubicBezTo>
                  <a:lnTo>
                    <a:pt x="227" y="26361"/>
                  </a:lnTo>
                  <a:cubicBezTo>
                    <a:pt x="1" y="26706"/>
                    <a:pt x="60" y="27159"/>
                    <a:pt x="358" y="27433"/>
                  </a:cubicBezTo>
                  <a:cubicBezTo>
                    <a:pt x="418" y="27492"/>
                    <a:pt x="489" y="27552"/>
                    <a:pt x="560" y="27623"/>
                  </a:cubicBezTo>
                  <a:cubicBezTo>
                    <a:pt x="1168" y="28135"/>
                    <a:pt x="11919" y="40351"/>
                    <a:pt x="12288" y="40672"/>
                  </a:cubicBezTo>
                  <a:cubicBezTo>
                    <a:pt x="12657" y="40994"/>
                    <a:pt x="19789" y="42958"/>
                    <a:pt x="19789" y="42958"/>
                  </a:cubicBezTo>
                  <a:lnTo>
                    <a:pt x="32052" y="78618"/>
                  </a:lnTo>
                  <a:lnTo>
                    <a:pt x="62021" y="78618"/>
                  </a:lnTo>
                  <a:cubicBezTo>
                    <a:pt x="62021" y="78618"/>
                    <a:pt x="32314" y="38886"/>
                    <a:pt x="28112" y="25742"/>
                  </a:cubicBezTo>
                  <a:cubicBezTo>
                    <a:pt x="28112" y="25742"/>
                    <a:pt x="27707" y="24432"/>
                    <a:pt x="27909" y="23754"/>
                  </a:cubicBezTo>
                  <a:lnTo>
                    <a:pt x="30600" y="18170"/>
                  </a:lnTo>
                  <a:cubicBezTo>
                    <a:pt x="30600" y="18170"/>
                    <a:pt x="31076" y="17134"/>
                    <a:pt x="30957" y="15812"/>
                  </a:cubicBezTo>
                  <a:cubicBezTo>
                    <a:pt x="30850" y="14776"/>
                    <a:pt x="30540" y="12133"/>
                    <a:pt x="30398" y="11014"/>
                  </a:cubicBezTo>
                  <a:cubicBezTo>
                    <a:pt x="30362" y="10728"/>
                    <a:pt x="30124" y="10502"/>
                    <a:pt x="29826" y="10502"/>
                  </a:cubicBezTo>
                  <a:lnTo>
                    <a:pt x="28362" y="10502"/>
                  </a:lnTo>
                  <a:cubicBezTo>
                    <a:pt x="28016" y="10502"/>
                    <a:pt x="27754" y="10788"/>
                    <a:pt x="27778" y="11121"/>
                  </a:cubicBezTo>
                  <a:lnTo>
                    <a:pt x="28052" y="15443"/>
                  </a:lnTo>
                  <a:lnTo>
                    <a:pt x="25790" y="20313"/>
                  </a:lnTo>
                  <a:cubicBezTo>
                    <a:pt x="25790" y="20313"/>
                    <a:pt x="24671" y="20265"/>
                    <a:pt x="24933" y="18527"/>
                  </a:cubicBezTo>
                  <a:lnTo>
                    <a:pt x="26135" y="13871"/>
                  </a:lnTo>
                  <a:cubicBezTo>
                    <a:pt x="26135" y="13871"/>
                    <a:pt x="26302" y="13348"/>
                    <a:pt x="26004" y="12681"/>
                  </a:cubicBezTo>
                  <a:lnTo>
                    <a:pt x="20896" y="1810"/>
                  </a:lnTo>
                  <a:cubicBezTo>
                    <a:pt x="20896" y="1810"/>
                    <a:pt x="20673" y="1416"/>
                    <a:pt x="20102" y="1416"/>
                  </a:cubicBezTo>
                  <a:cubicBezTo>
                    <a:pt x="19951" y="1416"/>
                    <a:pt x="19776" y="1443"/>
                    <a:pt x="19575" y="1513"/>
                  </a:cubicBezTo>
                  <a:lnTo>
                    <a:pt x="19253" y="560"/>
                  </a:lnTo>
                  <a:cubicBezTo>
                    <a:pt x="19253" y="560"/>
                    <a:pt x="19145" y="117"/>
                    <a:pt x="18763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3199097" y="2025719"/>
              <a:ext cx="42775" cy="220272"/>
            </a:xfrm>
            <a:custGeom>
              <a:rect b="b" l="l" r="r" t="t"/>
              <a:pathLst>
                <a:path extrusionOk="0" fill="none" h="18456" w="3584">
                  <a:moveTo>
                    <a:pt x="0" y="1"/>
                  </a:moveTo>
                  <a:lnTo>
                    <a:pt x="3274" y="9859"/>
                  </a:lnTo>
                  <a:cubicBezTo>
                    <a:pt x="3524" y="10585"/>
                    <a:pt x="3584" y="11359"/>
                    <a:pt x="3417" y="12097"/>
                  </a:cubicBezTo>
                  <a:cubicBezTo>
                    <a:pt x="3334" y="12478"/>
                    <a:pt x="3227" y="12931"/>
                    <a:pt x="3084" y="13419"/>
                  </a:cubicBezTo>
                  <a:cubicBezTo>
                    <a:pt x="2655" y="14883"/>
                    <a:pt x="1655" y="18455"/>
                    <a:pt x="1655" y="18455"/>
                  </a:cubicBezTo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3119228" y="2022592"/>
              <a:ext cx="27582" cy="22044"/>
            </a:xfrm>
            <a:custGeom>
              <a:rect b="b" l="l" r="r" t="t"/>
              <a:pathLst>
                <a:path extrusionOk="0" fill="none" h="1847" w="2311">
                  <a:moveTo>
                    <a:pt x="2311" y="1679"/>
                  </a:moveTo>
                  <a:cubicBezTo>
                    <a:pt x="2156" y="1775"/>
                    <a:pt x="1977" y="1846"/>
                    <a:pt x="1787" y="1846"/>
                  </a:cubicBezTo>
                  <a:lnTo>
                    <a:pt x="906" y="1846"/>
                  </a:lnTo>
                  <a:cubicBezTo>
                    <a:pt x="418" y="1846"/>
                    <a:pt x="1" y="1441"/>
                    <a:pt x="1" y="941"/>
                  </a:cubicBezTo>
                  <a:lnTo>
                    <a:pt x="1" y="906"/>
                  </a:lnTo>
                  <a:cubicBezTo>
                    <a:pt x="1" y="406"/>
                    <a:pt x="418" y="1"/>
                    <a:pt x="906" y="1"/>
                  </a:cubicBezTo>
                  <a:lnTo>
                    <a:pt x="1787" y="1"/>
                  </a:lnTo>
                  <a:cubicBezTo>
                    <a:pt x="1942" y="1"/>
                    <a:pt x="2084" y="36"/>
                    <a:pt x="2204" y="108"/>
                  </a:cubicBezTo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3175788" y="2015920"/>
              <a:ext cx="27009" cy="23595"/>
            </a:xfrm>
            <a:custGeom>
              <a:rect b="b" l="l" r="r" t="t"/>
              <a:pathLst>
                <a:path extrusionOk="0" fill="none" h="1977" w="2263">
                  <a:moveTo>
                    <a:pt x="2263" y="1726"/>
                  </a:moveTo>
                  <a:cubicBezTo>
                    <a:pt x="2156" y="1786"/>
                    <a:pt x="2037" y="1822"/>
                    <a:pt x="1917" y="1834"/>
                  </a:cubicBezTo>
                  <a:lnTo>
                    <a:pt x="1048" y="1929"/>
                  </a:lnTo>
                  <a:cubicBezTo>
                    <a:pt x="548" y="1977"/>
                    <a:pt x="108" y="1619"/>
                    <a:pt x="48" y="1119"/>
                  </a:cubicBezTo>
                  <a:lnTo>
                    <a:pt x="48" y="1084"/>
                  </a:lnTo>
                  <a:cubicBezTo>
                    <a:pt x="1" y="595"/>
                    <a:pt x="358" y="143"/>
                    <a:pt x="858" y="95"/>
                  </a:cubicBezTo>
                  <a:lnTo>
                    <a:pt x="1727" y="0"/>
                  </a:lnTo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3205482" y="2033250"/>
              <a:ext cx="18917" cy="17067"/>
            </a:xfrm>
            <a:custGeom>
              <a:rect b="b" l="l" r="r" t="t"/>
              <a:pathLst>
                <a:path extrusionOk="0" fill="none" h="1430" w="1585">
                  <a:moveTo>
                    <a:pt x="1585" y="1203"/>
                  </a:moveTo>
                  <a:cubicBezTo>
                    <a:pt x="1537" y="1227"/>
                    <a:pt x="1489" y="1239"/>
                    <a:pt x="1430" y="1251"/>
                  </a:cubicBezTo>
                  <a:lnTo>
                    <a:pt x="811" y="1370"/>
                  </a:lnTo>
                  <a:cubicBezTo>
                    <a:pt x="465" y="1429"/>
                    <a:pt x="132" y="1203"/>
                    <a:pt x="61" y="846"/>
                  </a:cubicBezTo>
                  <a:lnTo>
                    <a:pt x="61" y="822"/>
                  </a:lnTo>
                  <a:cubicBezTo>
                    <a:pt x="1" y="477"/>
                    <a:pt x="227" y="144"/>
                    <a:pt x="572" y="72"/>
                  </a:cubicBezTo>
                  <a:lnTo>
                    <a:pt x="989" y="1"/>
                  </a:lnTo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3311214" y="2140259"/>
              <a:ext cx="19908" cy="16637"/>
            </a:xfrm>
            <a:custGeom>
              <a:rect b="b" l="l" r="r" t="t"/>
              <a:pathLst>
                <a:path extrusionOk="0" fill="none" h="1394" w="1668">
                  <a:moveTo>
                    <a:pt x="1667" y="1310"/>
                  </a:moveTo>
                  <a:cubicBezTo>
                    <a:pt x="1572" y="1369"/>
                    <a:pt x="1465" y="1393"/>
                    <a:pt x="1358" y="1393"/>
                  </a:cubicBezTo>
                  <a:lnTo>
                    <a:pt x="691" y="1393"/>
                  </a:lnTo>
                  <a:cubicBezTo>
                    <a:pt x="310" y="1393"/>
                    <a:pt x="0" y="1084"/>
                    <a:pt x="0" y="703"/>
                  </a:cubicBezTo>
                  <a:lnTo>
                    <a:pt x="0" y="679"/>
                  </a:lnTo>
                  <a:cubicBezTo>
                    <a:pt x="0" y="298"/>
                    <a:pt x="310" y="0"/>
                    <a:pt x="691" y="0"/>
                  </a:cubicBezTo>
                  <a:lnTo>
                    <a:pt x="1358" y="0"/>
                  </a:lnTo>
                  <a:cubicBezTo>
                    <a:pt x="1405" y="0"/>
                    <a:pt x="1441" y="0"/>
                    <a:pt x="1489" y="12"/>
                  </a:cubicBezTo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2973860" y="2323425"/>
              <a:ext cx="30852" cy="31699"/>
            </a:xfrm>
            <a:custGeom>
              <a:rect b="b" l="l" r="r" t="t"/>
              <a:pathLst>
                <a:path extrusionOk="0" fill="none" h="2656" w="2585">
                  <a:moveTo>
                    <a:pt x="1" y="1215"/>
                  </a:moveTo>
                  <a:cubicBezTo>
                    <a:pt x="37" y="1119"/>
                    <a:pt x="96" y="1036"/>
                    <a:pt x="156" y="965"/>
                  </a:cubicBezTo>
                  <a:lnTo>
                    <a:pt x="656" y="417"/>
                  </a:lnTo>
                  <a:cubicBezTo>
                    <a:pt x="1025" y="24"/>
                    <a:pt x="1644" y="0"/>
                    <a:pt x="2037" y="357"/>
                  </a:cubicBezTo>
                  <a:lnTo>
                    <a:pt x="2156" y="476"/>
                  </a:lnTo>
                  <a:cubicBezTo>
                    <a:pt x="2561" y="834"/>
                    <a:pt x="2584" y="1453"/>
                    <a:pt x="2227" y="1846"/>
                  </a:cubicBezTo>
                  <a:lnTo>
                    <a:pt x="1727" y="2393"/>
                  </a:lnTo>
                  <a:cubicBezTo>
                    <a:pt x="1620" y="2512"/>
                    <a:pt x="1477" y="2608"/>
                    <a:pt x="1334" y="2655"/>
                  </a:cubicBezTo>
                </a:path>
              </a:pathLst>
            </a:custGeom>
            <a:noFill/>
            <a:ln cap="flat" cmpd="sng" w="59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3201794" y="2457622"/>
              <a:ext cx="270149" cy="245646"/>
            </a:xfrm>
            <a:custGeom>
              <a:rect b="b" l="l" r="r" t="t"/>
              <a:pathLst>
                <a:path extrusionOk="0" h="20582" w="22635">
                  <a:moveTo>
                    <a:pt x="14696" y="1"/>
                  </a:moveTo>
                  <a:cubicBezTo>
                    <a:pt x="14572" y="1"/>
                    <a:pt x="14445" y="26"/>
                    <a:pt x="14324" y="79"/>
                  </a:cubicBezTo>
                  <a:lnTo>
                    <a:pt x="667" y="6223"/>
                  </a:lnTo>
                  <a:cubicBezTo>
                    <a:pt x="203" y="6437"/>
                    <a:pt x="0" y="6973"/>
                    <a:pt x="203" y="7437"/>
                  </a:cubicBezTo>
                  <a:lnTo>
                    <a:pt x="4287" y="20046"/>
                  </a:lnTo>
                  <a:cubicBezTo>
                    <a:pt x="4444" y="20378"/>
                    <a:pt x="4775" y="20582"/>
                    <a:pt x="5123" y="20582"/>
                  </a:cubicBezTo>
                  <a:cubicBezTo>
                    <a:pt x="5249" y="20582"/>
                    <a:pt x="5378" y="20555"/>
                    <a:pt x="5501" y="20498"/>
                  </a:cubicBezTo>
                  <a:lnTo>
                    <a:pt x="21967" y="12604"/>
                  </a:lnTo>
                  <a:cubicBezTo>
                    <a:pt x="22432" y="12402"/>
                    <a:pt x="22634" y="11854"/>
                    <a:pt x="22432" y="11402"/>
                  </a:cubicBezTo>
                  <a:lnTo>
                    <a:pt x="15538" y="543"/>
                  </a:lnTo>
                  <a:cubicBezTo>
                    <a:pt x="15380" y="201"/>
                    <a:pt x="15047" y="1"/>
                    <a:pt x="14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3214863" y="2492950"/>
              <a:ext cx="206058" cy="113120"/>
            </a:xfrm>
            <a:custGeom>
              <a:rect b="b" l="l" r="r" t="t"/>
              <a:pathLst>
                <a:path extrusionOk="0" h="9478" w="17265">
                  <a:moveTo>
                    <a:pt x="15979" y="0"/>
                  </a:moveTo>
                  <a:lnTo>
                    <a:pt x="1" y="7215"/>
                  </a:lnTo>
                  <a:lnTo>
                    <a:pt x="727" y="9478"/>
                  </a:lnTo>
                  <a:lnTo>
                    <a:pt x="17265" y="2024"/>
                  </a:lnTo>
                  <a:lnTo>
                    <a:pt x="15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3231489" y="2538852"/>
              <a:ext cx="218566" cy="118801"/>
            </a:xfrm>
            <a:custGeom>
              <a:rect b="b" l="l" r="r" t="t"/>
              <a:pathLst>
                <a:path extrusionOk="0" h="9954" w="18313">
                  <a:moveTo>
                    <a:pt x="17027" y="0"/>
                  </a:moveTo>
                  <a:lnTo>
                    <a:pt x="1" y="7691"/>
                  </a:lnTo>
                  <a:lnTo>
                    <a:pt x="739" y="9954"/>
                  </a:lnTo>
                  <a:lnTo>
                    <a:pt x="18313" y="2024"/>
                  </a:lnTo>
                  <a:lnTo>
                    <a:pt x="170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1" name="Google Shape;271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67499" y="2008560"/>
              <a:ext cx="740223" cy="93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29.png"/><Relationship Id="rId13" Type="http://schemas.openxmlformats.org/officeDocument/2006/relationships/image" Target="../media/image23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30.png"/><Relationship Id="rId1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ctrTitle"/>
          </p:nvPr>
        </p:nvSpPr>
        <p:spPr>
          <a:xfrm>
            <a:off x="713225" y="763825"/>
            <a:ext cx="4819800" cy="27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The Vegas Bandits</a:t>
            </a:r>
            <a:endParaRPr sz="6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Lato"/>
                <a:ea typeface="Lato"/>
                <a:cs typeface="Lato"/>
                <a:sym typeface="Lato"/>
              </a:rPr>
              <a:t>NBA Team</a:t>
            </a:r>
            <a:r>
              <a:rPr lang="en" sz="3700">
                <a:latin typeface="Lato"/>
                <a:ea typeface="Lato"/>
                <a:cs typeface="Lato"/>
                <a:sym typeface="Lato"/>
              </a:rPr>
              <a:t> Proposal</a:t>
            </a:r>
            <a:endParaRPr sz="37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77" name="Google Shape;277;p35"/>
          <p:cNvGrpSpPr/>
          <p:nvPr/>
        </p:nvGrpSpPr>
        <p:grpSpPr>
          <a:xfrm>
            <a:off x="5987788" y="943443"/>
            <a:ext cx="1948075" cy="3234820"/>
            <a:chOff x="-2915381" y="1168517"/>
            <a:chExt cx="1648536" cy="2645637"/>
          </a:xfrm>
        </p:grpSpPr>
        <p:sp>
          <p:nvSpPr>
            <p:cNvPr id="278" name="Google Shape;278;p35"/>
            <p:cNvSpPr/>
            <p:nvPr/>
          </p:nvSpPr>
          <p:spPr>
            <a:xfrm rot="-5400000">
              <a:off x="-3403151" y="1804777"/>
              <a:ext cx="2627265" cy="1372849"/>
            </a:xfrm>
            <a:custGeom>
              <a:rect b="b" l="l" r="r" t="t"/>
              <a:pathLst>
                <a:path extrusionOk="0" h="61425" w="117551">
                  <a:moveTo>
                    <a:pt x="116324" y="1226"/>
                  </a:moveTo>
                  <a:lnTo>
                    <a:pt x="116324" y="60198"/>
                  </a:lnTo>
                  <a:lnTo>
                    <a:pt x="1215" y="60198"/>
                  </a:lnTo>
                  <a:lnTo>
                    <a:pt x="1215" y="1226"/>
                  </a:lnTo>
                  <a:close/>
                  <a:moveTo>
                    <a:pt x="0" y="0"/>
                  </a:moveTo>
                  <a:lnTo>
                    <a:pt x="0" y="61424"/>
                  </a:lnTo>
                  <a:lnTo>
                    <a:pt x="117551" y="61424"/>
                  </a:lnTo>
                  <a:lnTo>
                    <a:pt x="117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 rot="-5400000">
              <a:off x="-2523812" y="2684115"/>
              <a:ext cx="868588" cy="1372849"/>
            </a:xfrm>
            <a:custGeom>
              <a:rect b="b" l="l" r="r" t="t"/>
              <a:pathLst>
                <a:path extrusionOk="0" h="61425" w="38863">
                  <a:moveTo>
                    <a:pt x="8156" y="0"/>
                  </a:moveTo>
                  <a:cubicBezTo>
                    <a:pt x="6716" y="0"/>
                    <a:pt x="5299" y="107"/>
                    <a:pt x="3906" y="298"/>
                  </a:cubicBezTo>
                  <a:cubicBezTo>
                    <a:pt x="3144" y="405"/>
                    <a:pt x="2370" y="536"/>
                    <a:pt x="1620" y="703"/>
                  </a:cubicBezTo>
                  <a:cubicBezTo>
                    <a:pt x="1072" y="822"/>
                    <a:pt x="536" y="953"/>
                    <a:pt x="0" y="1107"/>
                  </a:cubicBezTo>
                  <a:lnTo>
                    <a:pt x="0" y="2369"/>
                  </a:lnTo>
                  <a:cubicBezTo>
                    <a:pt x="393" y="2250"/>
                    <a:pt x="810" y="2143"/>
                    <a:pt x="1215" y="2048"/>
                  </a:cubicBezTo>
                  <a:lnTo>
                    <a:pt x="1215" y="1226"/>
                  </a:lnTo>
                  <a:lnTo>
                    <a:pt x="8156" y="1226"/>
                  </a:lnTo>
                  <a:cubicBezTo>
                    <a:pt x="8549" y="1226"/>
                    <a:pt x="8954" y="1226"/>
                    <a:pt x="9347" y="1250"/>
                  </a:cubicBezTo>
                  <a:cubicBezTo>
                    <a:pt x="9764" y="1262"/>
                    <a:pt x="10168" y="1286"/>
                    <a:pt x="10573" y="1322"/>
                  </a:cubicBezTo>
                  <a:cubicBezTo>
                    <a:pt x="15693" y="1738"/>
                    <a:pt x="20443" y="3465"/>
                    <a:pt x="24492" y="6167"/>
                  </a:cubicBezTo>
                  <a:cubicBezTo>
                    <a:pt x="24623" y="6263"/>
                    <a:pt x="24765" y="6358"/>
                    <a:pt x="24896" y="6453"/>
                  </a:cubicBezTo>
                  <a:cubicBezTo>
                    <a:pt x="24920" y="6465"/>
                    <a:pt x="24932" y="6477"/>
                    <a:pt x="24956" y="6489"/>
                  </a:cubicBezTo>
                  <a:cubicBezTo>
                    <a:pt x="26051" y="7251"/>
                    <a:pt x="27099" y="8096"/>
                    <a:pt x="28087" y="9001"/>
                  </a:cubicBezTo>
                  <a:cubicBezTo>
                    <a:pt x="33350" y="13823"/>
                    <a:pt x="36850" y="20538"/>
                    <a:pt x="37517" y="28063"/>
                  </a:cubicBezTo>
                  <a:cubicBezTo>
                    <a:pt x="37600" y="28932"/>
                    <a:pt x="37636" y="29813"/>
                    <a:pt x="37636" y="30706"/>
                  </a:cubicBezTo>
                  <a:cubicBezTo>
                    <a:pt x="37636" y="38350"/>
                    <a:pt x="34719" y="45315"/>
                    <a:pt x="29945" y="50554"/>
                  </a:cubicBezTo>
                  <a:cubicBezTo>
                    <a:pt x="28385" y="52268"/>
                    <a:pt x="26623" y="53804"/>
                    <a:pt x="24694" y="55114"/>
                  </a:cubicBezTo>
                  <a:cubicBezTo>
                    <a:pt x="24503" y="55245"/>
                    <a:pt x="24313" y="55364"/>
                    <a:pt x="24122" y="55495"/>
                  </a:cubicBezTo>
                  <a:cubicBezTo>
                    <a:pt x="20158" y="58055"/>
                    <a:pt x="15538" y="59698"/>
                    <a:pt x="10573" y="60103"/>
                  </a:cubicBezTo>
                  <a:cubicBezTo>
                    <a:pt x="10168" y="60138"/>
                    <a:pt x="9764" y="60162"/>
                    <a:pt x="9347" y="60174"/>
                  </a:cubicBezTo>
                  <a:cubicBezTo>
                    <a:pt x="8954" y="60198"/>
                    <a:pt x="8549" y="60198"/>
                    <a:pt x="8156" y="60198"/>
                  </a:cubicBezTo>
                  <a:lnTo>
                    <a:pt x="1215" y="60198"/>
                  </a:lnTo>
                  <a:lnTo>
                    <a:pt x="1215" y="59376"/>
                  </a:lnTo>
                  <a:cubicBezTo>
                    <a:pt x="810" y="59281"/>
                    <a:pt x="393" y="59174"/>
                    <a:pt x="0" y="59055"/>
                  </a:cubicBezTo>
                  <a:lnTo>
                    <a:pt x="0" y="60317"/>
                  </a:lnTo>
                  <a:cubicBezTo>
                    <a:pt x="536" y="60472"/>
                    <a:pt x="1072" y="60603"/>
                    <a:pt x="1620" y="60722"/>
                  </a:cubicBezTo>
                  <a:cubicBezTo>
                    <a:pt x="2429" y="60900"/>
                    <a:pt x="3239" y="61043"/>
                    <a:pt x="4060" y="61150"/>
                  </a:cubicBezTo>
                  <a:cubicBezTo>
                    <a:pt x="5406" y="61329"/>
                    <a:pt x="6763" y="61424"/>
                    <a:pt x="8156" y="61424"/>
                  </a:cubicBezTo>
                  <a:cubicBezTo>
                    <a:pt x="11121" y="61424"/>
                    <a:pt x="14002" y="60996"/>
                    <a:pt x="16729" y="60198"/>
                  </a:cubicBezTo>
                  <a:cubicBezTo>
                    <a:pt x="19169" y="59495"/>
                    <a:pt x="21479" y="58483"/>
                    <a:pt x="23634" y="57221"/>
                  </a:cubicBezTo>
                  <a:cubicBezTo>
                    <a:pt x="23991" y="57007"/>
                    <a:pt x="24349" y="56793"/>
                    <a:pt x="24694" y="56567"/>
                  </a:cubicBezTo>
                  <a:cubicBezTo>
                    <a:pt x="27278" y="54912"/>
                    <a:pt x="29587" y="52888"/>
                    <a:pt x="31564" y="50554"/>
                  </a:cubicBezTo>
                  <a:cubicBezTo>
                    <a:pt x="36112" y="45196"/>
                    <a:pt x="38862" y="38267"/>
                    <a:pt x="38862" y="30706"/>
                  </a:cubicBezTo>
                  <a:cubicBezTo>
                    <a:pt x="38862" y="29980"/>
                    <a:pt x="38839" y="29254"/>
                    <a:pt x="38779" y="28539"/>
                  </a:cubicBezTo>
                  <a:cubicBezTo>
                    <a:pt x="38255" y="20931"/>
                    <a:pt x="34933" y="14073"/>
                    <a:pt x="29837" y="9001"/>
                  </a:cubicBezTo>
                  <a:cubicBezTo>
                    <a:pt x="28409" y="7572"/>
                    <a:pt x="26849" y="6275"/>
                    <a:pt x="25158" y="5155"/>
                  </a:cubicBezTo>
                  <a:cubicBezTo>
                    <a:pt x="25134" y="5144"/>
                    <a:pt x="25123" y="5132"/>
                    <a:pt x="25111" y="5120"/>
                  </a:cubicBezTo>
                  <a:cubicBezTo>
                    <a:pt x="24813" y="4917"/>
                    <a:pt x="24503" y="4727"/>
                    <a:pt x="24206" y="4536"/>
                  </a:cubicBezTo>
                  <a:lnTo>
                    <a:pt x="24194" y="4536"/>
                  </a:lnTo>
                  <a:cubicBezTo>
                    <a:pt x="21896" y="3119"/>
                    <a:pt x="19384" y="2000"/>
                    <a:pt x="16729" y="1226"/>
                  </a:cubicBezTo>
                  <a:cubicBezTo>
                    <a:pt x="14002" y="429"/>
                    <a:pt x="11121" y="0"/>
                    <a:pt x="8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 rot="-5400000">
              <a:off x="-2525142" y="926809"/>
              <a:ext cx="871248" cy="1372849"/>
            </a:xfrm>
            <a:custGeom>
              <a:rect b="b" l="l" r="r" t="t"/>
              <a:pathLst>
                <a:path extrusionOk="0" h="61425" w="38982">
                  <a:moveTo>
                    <a:pt x="30707" y="0"/>
                  </a:moveTo>
                  <a:cubicBezTo>
                    <a:pt x="29481" y="0"/>
                    <a:pt x="28278" y="71"/>
                    <a:pt x="27087" y="214"/>
                  </a:cubicBezTo>
                  <a:cubicBezTo>
                    <a:pt x="25385" y="417"/>
                    <a:pt x="23730" y="750"/>
                    <a:pt x="22134" y="1226"/>
                  </a:cubicBezTo>
                  <a:cubicBezTo>
                    <a:pt x="10228" y="4691"/>
                    <a:pt x="1299" y="15180"/>
                    <a:pt x="132" y="27884"/>
                  </a:cubicBezTo>
                  <a:cubicBezTo>
                    <a:pt x="48" y="28813"/>
                    <a:pt x="1" y="29754"/>
                    <a:pt x="1" y="30706"/>
                  </a:cubicBezTo>
                  <a:cubicBezTo>
                    <a:pt x="1" y="31099"/>
                    <a:pt x="13" y="31492"/>
                    <a:pt x="25" y="31873"/>
                  </a:cubicBezTo>
                  <a:cubicBezTo>
                    <a:pt x="310" y="39541"/>
                    <a:pt x="3418" y="46506"/>
                    <a:pt x="8347" y="51745"/>
                  </a:cubicBezTo>
                  <a:cubicBezTo>
                    <a:pt x="12062" y="55685"/>
                    <a:pt x="16800" y="58650"/>
                    <a:pt x="22134" y="60198"/>
                  </a:cubicBezTo>
                  <a:cubicBezTo>
                    <a:pt x="23397" y="60567"/>
                    <a:pt x="24694" y="60853"/>
                    <a:pt x="26016" y="61067"/>
                  </a:cubicBezTo>
                  <a:cubicBezTo>
                    <a:pt x="26087" y="61079"/>
                    <a:pt x="26159" y="61091"/>
                    <a:pt x="26242" y="61091"/>
                  </a:cubicBezTo>
                  <a:cubicBezTo>
                    <a:pt x="27695" y="61305"/>
                    <a:pt x="29195" y="61424"/>
                    <a:pt x="30707" y="61424"/>
                  </a:cubicBezTo>
                  <a:cubicBezTo>
                    <a:pt x="31231" y="61424"/>
                    <a:pt x="31743" y="61412"/>
                    <a:pt x="32255" y="61389"/>
                  </a:cubicBezTo>
                  <a:cubicBezTo>
                    <a:pt x="33993" y="61293"/>
                    <a:pt x="35696" y="61067"/>
                    <a:pt x="37351" y="60698"/>
                  </a:cubicBezTo>
                  <a:cubicBezTo>
                    <a:pt x="37898" y="60579"/>
                    <a:pt x="38446" y="60436"/>
                    <a:pt x="38982" y="60281"/>
                  </a:cubicBezTo>
                  <a:lnTo>
                    <a:pt x="38982" y="59019"/>
                  </a:lnTo>
                  <a:cubicBezTo>
                    <a:pt x="38577" y="59138"/>
                    <a:pt x="38172" y="59245"/>
                    <a:pt x="37755" y="59353"/>
                  </a:cubicBezTo>
                  <a:lnTo>
                    <a:pt x="37755" y="60198"/>
                  </a:lnTo>
                  <a:lnTo>
                    <a:pt x="30707" y="60198"/>
                  </a:lnTo>
                  <a:cubicBezTo>
                    <a:pt x="30171" y="60198"/>
                    <a:pt x="29623" y="60186"/>
                    <a:pt x="29088" y="60162"/>
                  </a:cubicBezTo>
                  <a:cubicBezTo>
                    <a:pt x="28671" y="60138"/>
                    <a:pt x="28266" y="60103"/>
                    <a:pt x="27861" y="60067"/>
                  </a:cubicBezTo>
                  <a:cubicBezTo>
                    <a:pt x="27528" y="60031"/>
                    <a:pt x="27195" y="59996"/>
                    <a:pt x="26861" y="59948"/>
                  </a:cubicBezTo>
                  <a:cubicBezTo>
                    <a:pt x="26790" y="59948"/>
                    <a:pt x="26730" y="59936"/>
                    <a:pt x="26659" y="59924"/>
                  </a:cubicBezTo>
                  <a:cubicBezTo>
                    <a:pt x="19598" y="58948"/>
                    <a:pt x="13324" y="55459"/>
                    <a:pt x="8776" y="50399"/>
                  </a:cubicBezTo>
                  <a:cubicBezTo>
                    <a:pt x="4227" y="45339"/>
                    <a:pt x="1394" y="38683"/>
                    <a:pt x="1227" y="31385"/>
                  </a:cubicBezTo>
                  <a:cubicBezTo>
                    <a:pt x="1227" y="31159"/>
                    <a:pt x="1227" y="30932"/>
                    <a:pt x="1227" y="30706"/>
                  </a:cubicBezTo>
                  <a:cubicBezTo>
                    <a:pt x="1227" y="29920"/>
                    <a:pt x="1251" y="29135"/>
                    <a:pt x="1310" y="28361"/>
                  </a:cubicBezTo>
                  <a:cubicBezTo>
                    <a:pt x="2430" y="14228"/>
                    <a:pt x="13562" y="2869"/>
                    <a:pt x="27588" y="1381"/>
                  </a:cubicBezTo>
                  <a:cubicBezTo>
                    <a:pt x="27683" y="1381"/>
                    <a:pt x="27766" y="1369"/>
                    <a:pt x="27861" y="1357"/>
                  </a:cubicBezTo>
                  <a:cubicBezTo>
                    <a:pt x="28266" y="1322"/>
                    <a:pt x="28671" y="1286"/>
                    <a:pt x="29088" y="1262"/>
                  </a:cubicBezTo>
                  <a:cubicBezTo>
                    <a:pt x="29623" y="1238"/>
                    <a:pt x="30171" y="1226"/>
                    <a:pt x="30707" y="1226"/>
                  </a:cubicBezTo>
                  <a:lnTo>
                    <a:pt x="37755" y="1226"/>
                  </a:lnTo>
                  <a:lnTo>
                    <a:pt x="37755" y="2072"/>
                  </a:lnTo>
                  <a:cubicBezTo>
                    <a:pt x="38172" y="2179"/>
                    <a:pt x="38577" y="2286"/>
                    <a:pt x="38982" y="2405"/>
                  </a:cubicBezTo>
                  <a:lnTo>
                    <a:pt x="38982" y="1131"/>
                  </a:lnTo>
                  <a:cubicBezTo>
                    <a:pt x="38446" y="988"/>
                    <a:pt x="37898" y="845"/>
                    <a:pt x="37351" y="726"/>
                  </a:cubicBezTo>
                  <a:cubicBezTo>
                    <a:pt x="36029" y="429"/>
                    <a:pt x="34660" y="226"/>
                    <a:pt x="33279" y="107"/>
                  </a:cubicBezTo>
                  <a:cubicBezTo>
                    <a:pt x="32433" y="36"/>
                    <a:pt x="31576" y="0"/>
                    <a:pt x="30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 rot="-5400000">
              <a:off x="-2103253" y="2913364"/>
              <a:ext cx="27446" cy="1337737"/>
            </a:xfrm>
            <a:custGeom>
              <a:rect b="b" l="l" r="r" t="t"/>
              <a:pathLst>
                <a:path extrusionOk="0" h="59854" w="1228">
                  <a:moveTo>
                    <a:pt x="1" y="1"/>
                  </a:moveTo>
                  <a:lnTo>
                    <a:pt x="1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 rot="-5400000">
              <a:off x="-2103242" y="743598"/>
              <a:ext cx="27423" cy="1337737"/>
            </a:xfrm>
            <a:custGeom>
              <a:rect b="b" l="l" r="r" t="t"/>
              <a:pathLst>
                <a:path extrusionOk="0" h="59854" w="1227">
                  <a:moveTo>
                    <a:pt x="0" y="1"/>
                  </a:moveTo>
                  <a:lnTo>
                    <a:pt x="0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 rot="-5400000">
              <a:off x="-2260787" y="3067181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70" y="1227"/>
                    <a:pt x="8073" y="1227"/>
                    <a:pt x="8275" y="1251"/>
                  </a:cubicBezTo>
                  <a:cubicBezTo>
                    <a:pt x="11537" y="1560"/>
                    <a:pt x="14097" y="4311"/>
                    <a:pt x="14097" y="7656"/>
                  </a:cubicBezTo>
                  <a:cubicBezTo>
                    <a:pt x="14097" y="11014"/>
                    <a:pt x="11537" y="13764"/>
                    <a:pt x="8275" y="14074"/>
                  </a:cubicBezTo>
                  <a:cubicBezTo>
                    <a:pt x="8073" y="14097"/>
                    <a:pt x="7870" y="14097"/>
                    <a:pt x="7656" y="14097"/>
                  </a:cubicBezTo>
                  <a:cubicBezTo>
                    <a:pt x="7453" y="14097"/>
                    <a:pt x="7251" y="14097"/>
                    <a:pt x="7049" y="14074"/>
                  </a:cubicBezTo>
                  <a:cubicBezTo>
                    <a:pt x="3786" y="13764"/>
                    <a:pt x="1215" y="11014"/>
                    <a:pt x="1215" y="7656"/>
                  </a:cubicBezTo>
                  <a:cubicBezTo>
                    <a:pt x="1215" y="4311"/>
                    <a:pt x="3786" y="1560"/>
                    <a:pt x="7049" y="1251"/>
                  </a:cubicBezTo>
                  <a:cubicBezTo>
                    <a:pt x="7251" y="1227"/>
                    <a:pt x="7453" y="1227"/>
                    <a:pt x="7656" y="1227"/>
                  </a:cubicBezTo>
                  <a:close/>
                  <a:moveTo>
                    <a:pt x="7656" y="1"/>
                  </a:moveTo>
                  <a:cubicBezTo>
                    <a:pt x="6477" y="1"/>
                    <a:pt x="5346" y="274"/>
                    <a:pt x="4346" y="751"/>
                  </a:cubicBezTo>
                  <a:cubicBezTo>
                    <a:pt x="1774" y="1989"/>
                    <a:pt x="0" y="4620"/>
                    <a:pt x="0" y="7656"/>
                  </a:cubicBezTo>
                  <a:cubicBezTo>
                    <a:pt x="0" y="10704"/>
                    <a:pt x="1774" y="13335"/>
                    <a:pt x="4346" y="14574"/>
                  </a:cubicBezTo>
                  <a:cubicBezTo>
                    <a:pt x="5346" y="15050"/>
                    <a:pt x="6477" y="15324"/>
                    <a:pt x="7656" y="15324"/>
                  </a:cubicBezTo>
                  <a:lnTo>
                    <a:pt x="7704" y="15324"/>
                  </a:lnTo>
                  <a:cubicBezTo>
                    <a:pt x="11906" y="15300"/>
                    <a:pt x="15324" y="11871"/>
                    <a:pt x="15324" y="7656"/>
                  </a:cubicBezTo>
                  <a:cubicBezTo>
                    <a:pt x="15324" y="3453"/>
                    <a:pt x="11918" y="36"/>
                    <a:pt x="7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 rot="-5400000">
              <a:off x="-2260798" y="2319982"/>
              <a:ext cx="342514" cy="342491"/>
            </a:xfrm>
            <a:custGeom>
              <a:rect b="b" l="l" r="r" t="t"/>
              <a:pathLst>
                <a:path extrusionOk="0" h="15324" w="15325">
                  <a:moveTo>
                    <a:pt x="7657" y="1227"/>
                  </a:moveTo>
                  <a:cubicBezTo>
                    <a:pt x="7859" y="1227"/>
                    <a:pt x="8073" y="1227"/>
                    <a:pt x="8264" y="1251"/>
                  </a:cubicBezTo>
                  <a:cubicBezTo>
                    <a:pt x="11538" y="1560"/>
                    <a:pt x="14098" y="4311"/>
                    <a:pt x="14098" y="7656"/>
                  </a:cubicBezTo>
                  <a:cubicBezTo>
                    <a:pt x="14098" y="11014"/>
                    <a:pt x="11538" y="13764"/>
                    <a:pt x="8264" y="14074"/>
                  </a:cubicBezTo>
                  <a:cubicBezTo>
                    <a:pt x="8073" y="14097"/>
                    <a:pt x="7859" y="14097"/>
                    <a:pt x="7657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87" y="13764"/>
                    <a:pt x="1215" y="11014"/>
                    <a:pt x="1215" y="7656"/>
                  </a:cubicBezTo>
                  <a:cubicBezTo>
                    <a:pt x="1215" y="4311"/>
                    <a:pt x="3787" y="1560"/>
                    <a:pt x="7049" y="1251"/>
                  </a:cubicBezTo>
                  <a:cubicBezTo>
                    <a:pt x="7252" y="1227"/>
                    <a:pt x="7454" y="1227"/>
                    <a:pt x="7657" y="1227"/>
                  </a:cubicBezTo>
                  <a:close/>
                  <a:moveTo>
                    <a:pt x="7657" y="1"/>
                  </a:moveTo>
                  <a:cubicBezTo>
                    <a:pt x="7454" y="1"/>
                    <a:pt x="7252" y="12"/>
                    <a:pt x="7049" y="24"/>
                  </a:cubicBezTo>
                  <a:cubicBezTo>
                    <a:pt x="3108" y="334"/>
                    <a:pt x="1" y="3644"/>
                    <a:pt x="1" y="7656"/>
                  </a:cubicBezTo>
                  <a:cubicBezTo>
                    <a:pt x="1" y="11681"/>
                    <a:pt x="3108" y="14990"/>
                    <a:pt x="7049" y="15300"/>
                  </a:cubicBezTo>
                  <a:cubicBezTo>
                    <a:pt x="7252" y="15312"/>
                    <a:pt x="7454" y="15324"/>
                    <a:pt x="7657" y="15324"/>
                  </a:cubicBezTo>
                  <a:cubicBezTo>
                    <a:pt x="7859" y="15324"/>
                    <a:pt x="8073" y="15312"/>
                    <a:pt x="8264" y="15300"/>
                  </a:cubicBezTo>
                  <a:cubicBezTo>
                    <a:pt x="11419" y="15050"/>
                    <a:pt x="14038" y="12883"/>
                    <a:pt x="14967" y="9966"/>
                  </a:cubicBezTo>
                  <a:cubicBezTo>
                    <a:pt x="15074" y="9609"/>
                    <a:pt x="15169" y="9240"/>
                    <a:pt x="15229" y="8847"/>
                  </a:cubicBezTo>
                  <a:cubicBezTo>
                    <a:pt x="15289" y="8466"/>
                    <a:pt x="15324" y="8061"/>
                    <a:pt x="15324" y="7656"/>
                  </a:cubicBezTo>
                  <a:cubicBezTo>
                    <a:pt x="15324" y="7251"/>
                    <a:pt x="15289" y="6858"/>
                    <a:pt x="15229" y="6466"/>
                  </a:cubicBezTo>
                  <a:cubicBezTo>
                    <a:pt x="14681" y="3001"/>
                    <a:pt x="11812" y="310"/>
                    <a:pt x="8264" y="24"/>
                  </a:cubicBezTo>
                  <a:cubicBezTo>
                    <a:pt x="8073" y="12"/>
                    <a:pt x="7859" y="1"/>
                    <a:pt x="7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 rot="-5400000">
              <a:off x="-2260787" y="1572783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59" y="1227"/>
                    <a:pt x="8061" y="1227"/>
                    <a:pt x="8264" y="1251"/>
                  </a:cubicBezTo>
                  <a:cubicBezTo>
                    <a:pt x="10109" y="1429"/>
                    <a:pt x="11728" y="2370"/>
                    <a:pt x="12788" y="3775"/>
                  </a:cubicBezTo>
                  <a:cubicBezTo>
                    <a:pt x="13610" y="4858"/>
                    <a:pt x="14098" y="6204"/>
                    <a:pt x="14098" y="7656"/>
                  </a:cubicBezTo>
                  <a:cubicBezTo>
                    <a:pt x="14098" y="8597"/>
                    <a:pt x="13895" y="9490"/>
                    <a:pt x="13538" y="10299"/>
                  </a:cubicBezTo>
                  <a:cubicBezTo>
                    <a:pt x="12609" y="12359"/>
                    <a:pt x="10621" y="13847"/>
                    <a:pt x="8264" y="14074"/>
                  </a:cubicBezTo>
                  <a:cubicBezTo>
                    <a:pt x="8061" y="14097"/>
                    <a:pt x="7859" y="14097"/>
                    <a:pt x="7656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75" y="13764"/>
                    <a:pt x="1215" y="11014"/>
                    <a:pt x="1215" y="7656"/>
                  </a:cubicBezTo>
                  <a:cubicBezTo>
                    <a:pt x="1215" y="7466"/>
                    <a:pt x="1227" y="7275"/>
                    <a:pt x="1239" y="7085"/>
                  </a:cubicBezTo>
                  <a:cubicBezTo>
                    <a:pt x="1263" y="6894"/>
                    <a:pt x="1287" y="6716"/>
                    <a:pt x="1322" y="6525"/>
                  </a:cubicBezTo>
                  <a:cubicBezTo>
                    <a:pt x="1822" y="3715"/>
                    <a:pt x="4156" y="1525"/>
                    <a:pt x="7049" y="1251"/>
                  </a:cubicBezTo>
                  <a:cubicBezTo>
                    <a:pt x="7252" y="1227"/>
                    <a:pt x="7454" y="1227"/>
                    <a:pt x="7656" y="1227"/>
                  </a:cubicBezTo>
                  <a:close/>
                  <a:moveTo>
                    <a:pt x="7597" y="1"/>
                  </a:moveTo>
                  <a:cubicBezTo>
                    <a:pt x="3823" y="24"/>
                    <a:pt x="679" y="2810"/>
                    <a:pt x="96" y="6430"/>
                  </a:cubicBezTo>
                  <a:cubicBezTo>
                    <a:pt x="60" y="6680"/>
                    <a:pt x="24" y="6930"/>
                    <a:pt x="13" y="7192"/>
                  </a:cubicBezTo>
                  <a:cubicBezTo>
                    <a:pt x="1" y="7347"/>
                    <a:pt x="1" y="7501"/>
                    <a:pt x="1" y="7656"/>
                  </a:cubicBezTo>
                  <a:cubicBezTo>
                    <a:pt x="1" y="11871"/>
                    <a:pt x="3406" y="15300"/>
                    <a:pt x="7621" y="15324"/>
                  </a:cubicBezTo>
                  <a:lnTo>
                    <a:pt x="7656" y="15324"/>
                  </a:lnTo>
                  <a:cubicBezTo>
                    <a:pt x="8847" y="15324"/>
                    <a:pt x="9966" y="15050"/>
                    <a:pt x="10978" y="14574"/>
                  </a:cubicBezTo>
                  <a:cubicBezTo>
                    <a:pt x="12538" y="13812"/>
                    <a:pt x="13800" y="12550"/>
                    <a:pt x="14562" y="10990"/>
                  </a:cubicBezTo>
                  <a:cubicBezTo>
                    <a:pt x="15050" y="9990"/>
                    <a:pt x="15324" y="8859"/>
                    <a:pt x="15324" y="7656"/>
                  </a:cubicBezTo>
                  <a:cubicBezTo>
                    <a:pt x="15324" y="5966"/>
                    <a:pt x="14764" y="4394"/>
                    <a:pt x="13824" y="3120"/>
                  </a:cubicBezTo>
                  <a:cubicBezTo>
                    <a:pt x="13086" y="2120"/>
                    <a:pt x="12109" y="1298"/>
                    <a:pt x="10966" y="751"/>
                  </a:cubicBezTo>
                  <a:cubicBezTo>
                    <a:pt x="9966" y="274"/>
                    <a:pt x="8847" y="1"/>
                    <a:pt x="7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 rot="-5400000">
              <a:off x="-2151688" y="1241222"/>
              <a:ext cx="124311" cy="124288"/>
            </a:xfrm>
            <a:custGeom>
              <a:rect b="b" l="l" r="r" t="t"/>
              <a:pathLst>
                <a:path extrusionOk="0" h="5561" w="5562">
                  <a:moveTo>
                    <a:pt x="2775" y="1226"/>
                  </a:moveTo>
                  <a:cubicBezTo>
                    <a:pt x="3644" y="1226"/>
                    <a:pt x="4335" y="1917"/>
                    <a:pt x="4335" y="2774"/>
                  </a:cubicBezTo>
                  <a:cubicBezTo>
                    <a:pt x="4335" y="3643"/>
                    <a:pt x="3644" y="4346"/>
                    <a:pt x="2775" y="4346"/>
                  </a:cubicBezTo>
                  <a:cubicBezTo>
                    <a:pt x="1918" y="4346"/>
                    <a:pt x="1215" y="3643"/>
                    <a:pt x="1215" y="2774"/>
                  </a:cubicBezTo>
                  <a:cubicBezTo>
                    <a:pt x="1215" y="1917"/>
                    <a:pt x="1918" y="1226"/>
                    <a:pt x="2775" y="1226"/>
                  </a:cubicBezTo>
                  <a:close/>
                  <a:moveTo>
                    <a:pt x="2775" y="0"/>
                  </a:moveTo>
                  <a:cubicBezTo>
                    <a:pt x="1251" y="0"/>
                    <a:pt x="1" y="1250"/>
                    <a:pt x="1" y="2774"/>
                  </a:cubicBezTo>
                  <a:cubicBezTo>
                    <a:pt x="1" y="4310"/>
                    <a:pt x="1251" y="5560"/>
                    <a:pt x="2775" y="5560"/>
                  </a:cubicBezTo>
                  <a:cubicBezTo>
                    <a:pt x="3359" y="5560"/>
                    <a:pt x="3894" y="5382"/>
                    <a:pt x="4335" y="5084"/>
                  </a:cubicBezTo>
                  <a:cubicBezTo>
                    <a:pt x="5073" y="4584"/>
                    <a:pt x="5561" y="3739"/>
                    <a:pt x="5561" y="2774"/>
                  </a:cubicBezTo>
                  <a:cubicBezTo>
                    <a:pt x="5561" y="1822"/>
                    <a:pt x="5073" y="976"/>
                    <a:pt x="4335" y="476"/>
                  </a:cubicBezTo>
                  <a:cubicBezTo>
                    <a:pt x="3894" y="179"/>
                    <a:pt x="3359" y="0"/>
                    <a:pt x="2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 rot="-5400000">
              <a:off x="-2373731" y="122378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25253" y="0"/>
                  </a:moveTo>
                  <a:lnTo>
                    <a:pt x="0" y="3596"/>
                  </a:lnTo>
                  <a:lnTo>
                    <a:pt x="0" y="18752"/>
                  </a:lnTo>
                  <a:lnTo>
                    <a:pt x="25253" y="22348"/>
                  </a:lnTo>
                  <a:lnTo>
                    <a:pt x="25432" y="21146"/>
                  </a:lnTo>
                  <a:lnTo>
                    <a:pt x="1215" y="17693"/>
                  </a:lnTo>
                  <a:lnTo>
                    <a:pt x="1215" y="4656"/>
                  </a:lnTo>
                  <a:lnTo>
                    <a:pt x="25432" y="1203"/>
                  </a:lnTo>
                  <a:lnTo>
                    <a:pt x="25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 rot="-5400000">
              <a:off x="-2373731" y="325917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167" y="0"/>
                  </a:moveTo>
                  <a:lnTo>
                    <a:pt x="0" y="1203"/>
                  </a:lnTo>
                  <a:lnTo>
                    <a:pt x="24206" y="4656"/>
                  </a:lnTo>
                  <a:lnTo>
                    <a:pt x="24206" y="17693"/>
                  </a:lnTo>
                  <a:lnTo>
                    <a:pt x="0" y="21146"/>
                  </a:lnTo>
                  <a:lnTo>
                    <a:pt x="167" y="22348"/>
                  </a:lnTo>
                  <a:lnTo>
                    <a:pt x="25432" y="18752"/>
                  </a:lnTo>
                  <a:lnTo>
                    <a:pt x="25432" y="35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 rot="-5400000">
              <a:off x="-2096980" y="1682273"/>
              <a:ext cx="27155" cy="1618185"/>
            </a:xfrm>
            <a:custGeom>
              <a:rect b="b" l="l" r="r" t="t"/>
              <a:pathLst>
                <a:path extrusionOk="0" h="72402" w="1215">
                  <a:moveTo>
                    <a:pt x="0" y="0"/>
                  </a:moveTo>
                  <a:lnTo>
                    <a:pt x="0" y="72402"/>
                  </a:lnTo>
                  <a:lnTo>
                    <a:pt x="1215" y="72402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 rot="-5400000">
              <a:off x="-2104328" y="1160586"/>
              <a:ext cx="27446" cy="188701"/>
            </a:xfrm>
            <a:custGeom>
              <a:rect b="b" l="l" r="r" t="t"/>
              <a:pathLst>
                <a:path extrusionOk="0" h="8443" w="1228">
                  <a:moveTo>
                    <a:pt x="1" y="1"/>
                  </a:moveTo>
                  <a:lnTo>
                    <a:pt x="1" y="8442"/>
                  </a:lnTo>
                  <a:lnTo>
                    <a:pt x="1227" y="8442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 rot="-5400000">
              <a:off x="-2151677" y="3631309"/>
              <a:ext cx="124288" cy="124288"/>
            </a:xfrm>
            <a:custGeom>
              <a:rect b="b" l="l" r="r" t="t"/>
              <a:pathLst>
                <a:path extrusionOk="0" h="5561" w="5561">
                  <a:moveTo>
                    <a:pt x="2786" y="1226"/>
                  </a:moveTo>
                  <a:cubicBezTo>
                    <a:pt x="3167" y="1226"/>
                    <a:pt x="3512" y="1357"/>
                    <a:pt x="3786" y="1584"/>
                  </a:cubicBezTo>
                  <a:cubicBezTo>
                    <a:pt x="3929" y="1715"/>
                    <a:pt x="4060" y="1869"/>
                    <a:pt x="4155" y="2036"/>
                  </a:cubicBezTo>
                  <a:cubicBezTo>
                    <a:pt x="4203" y="2119"/>
                    <a:pt x="4239" y="2215"/>
                    <a:pt x="4262" y="2310"/>
                  </a:cubicBezTo>
                  <a:cubicBezTo>
                    <a:pt x="4310" y="2453"/>
                    <a:pt x="4346" y="2619"/>
                    <a:pt x="4346" y="2774"/>
                  </a:cubicBezTo>
                  <a:cubicBezTo>
                    <a:pt x="4346" y="3643"/>
                    <a:pt x="3643" y="4346"/>
                    <a:pt x="2786" y="4346"/>
                  </a:cubicBezTo>
                  <a:cubicBezTo>
                    <a:pt x="2429" y="4346"/>
                    <a:pt x="2096" y="4215"/>
                    <a:pt x="1834" y="4012"/>
                  </a:cubicBezTo>
                  <a:cubicBezTo>
                    <a:pt x="1465" y="3727"/>
                    <a:pt x="1226" y="3286"/>
                    <a:pt x="1226" y="2774"/>
                  </a:cubicBezTo>
                  <a:cubicBezTo>
                    <a:pt x="1226" y="2560"/>
                    <a:pt x="1262" y="2357"/>
                    <a:pt x="1345" y="2179"/>
                  </a:cubicBezTo>
                  <a:cubicBezTo>
                    <a:pt x="1429" y="1976"/>
                    <a:pt x="1560" y="1798"/>
                    <a:pt x="1703" y="1655"/>
                  </a:cubicBezTo>
                  <a:cubicBezTo>
                    <a:pt x="1988" y="1381"/>
                    <a:pt x="2369" y="1226"/>
                    <a:pt x="2786" y="1226"/>
                  </a:cubicBezTo>
                  <a:close/>
                  <a:moveTo>
                    <a:pt x="2786" y="0"/>
                  </a:moveTo>
                  <a:cubicBezTo>
                    <a:pt x="2405" y="0"/>
                    <a:pt x="2036" y="83"/>
                    <a:pt x="1703" y="214"/>
                  </a:cubicBezTo>
                  <a:cubicBezTo>
                    <a:pt x="1536" y="286"/>
                    <a:pt x="1369" y="381"/>
                    <a:pt x="1226" y="476"/>
                  </a:cubicBezTo>
                  <a:cubicBezTo>
                    <a:pt x="631" y="881"/>
                    <a:pt x="202" y="1512"/>
                    <a:pt x="60" y="2250"/>
                  </a:cubicBezTo>
                  <a:cubicBezTo>
                    <a:pt x="24" y="2417"/>
                    <a:pt x="0" y="2596"/>
                    <a:pt x="0" y="2774"/>
                  </a:cubicBezTo>
                  <a:cubicBezTo>
                    <a:pt x="0" y="3739"/>
                    <a:pt x="488" y="4572"/>
                    <a:pt x="1226" y="5084"/>
                  </a:cubicBezTo>
                  <a:cubicBezTo>
                    <a:pt x="1405" y="5203"/>
                    <a:pt x="1607" y="5310"/>
                    <a:pt x="1834" y="5394"/>
                  </a:cubicBezTo>
                  <a:cubicBezTo>
                    <a:pt x="2131" y="5501"/>
                    <a:pt x="2453" y="5560"/>
                    <a:pt x="2786" y="5560"/>
                  </a:cubicBezTo>
                  <a:cubicBezTo>
                    <a:pt x="4310" y="5560"/>
                    <a:pt x="5560" y="4310"/>
                    <a:pt x="5560" y="2774"/>
                  </a:cubicBezTo>
                  <a:cubicBezTo>
                    <a:pt x="5560" y="2691"/>
                    <a:pt x="5560" y="2596"/>
                    <a:pt x="5548" y="2500"/>
                  </a:cubicBezTo>
                  <a:cubicBezTo>
                    <a:pt x="5536" y="2405"/>
                    <a:pt x="5525" y="2322"/>
                    <a:pt x="5513" y="2238"/>
                  </a:cubicBezTo>
                  <a:cubicBezTo>
                    <a:pt x="5453" y="1941"/>
                    <a:pt x="5346" y="1655"/>
                    <a:pt x="5191" y="1405"/>
                  </a:cubicBezTo>
                  <a:cubicBezTo>
                    <a:pt x="4715" y="572"/>
                    <a:pt x="3822" y="0"/>
                    <a:pt x="2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 rot="-5400000">
              <a:off x="-2104316" y="3647535"/>
              <a:ext cx="27423" cy="188701"/>
            </a:xfrm>
            <a:custGeom>
              <a:rect b="b" l="l" r="r" t="t"/>
              <a:pathLst>
                <a:path extrusionOk="0" h="8443" w="1227">
                  <a:moveTo>
                    <a:pt x="0" y="1"/>
                  </a:moveTo>
                  <a:lnTo>
                    <a:pt x="0" y="8442"/>
                  </a:lnTo>
                  <a:lnTo>
                    <a:pt x="1226" y="8442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 rot="-5400000">
              <a:off x="-3413931" y="1667067"/>
              <a:ext cx="2645637" cy="1648536"/>
            </a:xfrm>
            <a:custGeom>
              <a:rect b="b" l="l" r="r" t="t"/>
              <a:pathLst>
                <a:path extrusionOk="0" h="73760" w="118373">
                  <a:moveTo>
                    <a:pt x="116337" y="2036"/>
                  </a:moveTo>
                  <a:lnTo>
                    <a:pt x="116337" y="71735"/>
                  </a:lnTo>
                  <a:lnTo>
                    <a:pt x="2037" y="71735"/>
                  </a:lnTo>
                  <a:lnTo>
                    <a:pt x="2037" y="2036"/>
                  </a:lnTo>
                  <a:close/>
                  <a:moveTo>
                    <a:pt x="1" y="0"/>
                  </a:moveTo>
                  <a:lnTo>
                    <a:pt x="1" y="73759"/>
                  </a:lnTo>
                  <a:lnTo>
                    <a:pt x="118373" y="73759"/>
                  </a:lnTo>
                  <a:lnTo>
                    <a:pt x="118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35"/>
          <p:cNvGrpSpPr/>
          <p:nvPr/>
        </p:nvGrpSpPr>
        <p:grpSpPr>
          <a:xfrm>
            <a:off x="6126844" y="2239198"/>
            <a:ext cx="1609344" cy="4183443"/>
            <a:chOff x="1975175" y="2006265"/>
            <a:chExt cx="573823" cy="1491636"/>
          </a:xfrm>
        </p:grpSpPr>
        <p:sp>
          <p:nvSpPr>
            <p:cNvPr id="295" name="Google Shape;295;p35"/>
            <p:cNvSpPr/>
            <p:nvPr/>
          </p:nvSpPr>
          <p:spPr>
            <a:xfrm>
              <a:off x="1975175" y="2006265"/>
              <a:ext cx="573823" cy="1491636"/>
            </a:xfrm>
            <a:custGeom>
              <a:rect b="b" l="l" r="r" t="t"/>
              <a:pathLst>
                <a:path extrusionOk="0" h="124980" w="48079">
                  <a:moveTo>
                    <a:pt x="29807" y="0"/>
                  </a:moveTo>
                  <a:cubicBezTo>
                    <a:pt x="29622" y="0"/>
                    <a:pt x="29339" y="84"/>
                    <a:pt x="29100" y="511"/>
                  </a:cubicBezTo>
                  <a:cubicBezTo>
                    <a:pt x="28707" y="1226"/>
                    <a:pt x="18051" y="18978"/>
                    <a:pt x="13705" y="33992"/>
                  </a:cubicBezTo>
                  <a:cubicBezTo>
                    <a:pt x="13705" y="33992"/>
                    <a:pt x="12885" y="36729"/>
                    <a:pt x="11768" y="36729"/>
                  </a:cubicBezTo>
                  <a:cubicBezTo>
                    <a:pt x="11727" y="36729"/>
                    <a:pt x="11686" y="36726"/>
                    <a:pt x="11645" y="36718"/>
                  </a:cubicBezTo>
                  <a:cubicBezTo>
                    <a:pt x="10466" y="36492"/>
                    <a:pt x="9371" y="36694"/>
                    <a:pt x="8728" y="34325"/>
                  </a:cubicBezTo>
                  <a:cubicBezTo>
                    <a:pt x="8121" y="32027"/>
                    <a:pt x="9883" y="28289"/>
                    <a:pt x="2608" y="25110"/>
                  </a:cubicBezTo>
                  <a:cubicBezTo>
                    <a:pt x="2464" y="25045"/>
                    <a:pt x="2310" y="25014"/>
                    <a:pt x="2155" y="25014"/>
                  </a:cubicBezTo>
                  <a:cubicBezTo>
                    <a:pt x="1940" y="25014"/>
                    <a:pt x="1724" y="25075"/>
                    <a:pt x="1537" y="25193"/>
                  </a:cubicBezTo>
                  <a:lnTo>
                    <a:pt x="644" y="25765"/>
                  </a:lnTo>
                  <a:cubicBezTo>
                    <a:pt x="179" y="26062"/>
                    <a:pt x="1" y="26658"/>
                    <a:pt x="215" y="27169"/>
                  </a:cubicBezTo>
                  <a:cubicBezTo>
                    <a:pt x="251" y="27277"/>
                    <a:pt x="310" y="27384"/>
                    <a:pt x="370" y="27515"/>
                  </a:cubicBezTo>
                  <a:cubicBezTo>
                    <a:pt x="834" y="28479"/>
                    <a:pt x="7347" y="49625"/>
                    <a:pt x="7621" y="50220"/>
                  </a:cubicBezTo>
                  <a:cubicBezTo>
                    <a:pt x="7895" y="50815"/>
                    <a:pt x="15634" y="57233"/>
                    <a:pt x="15634" y="57233"/>
                  </a:cubicBezTo>
                  <a:lnTo>
                    <a:pt x="15491" y="58864"/>
                  </a:lnTo>
                  <a:cubicBezTo>
                    <a:pt x="14979" y="59019"/>
                    <a:pt x="14598" y="59495"/>
                    <a:pt x="14598" y="60054"/>
                  </a:cubicBezTo>
                  <a:lnTo>
                    <a:pt x="12633" y="77961"/>
                  </a:lnTo>
                  <a:cubicBezTo>
                    <a:pt x="12633" y="78557"/>
                    <a:pt x="13062" y="79057"/>
                    <a:pt x="13621" y="79176"/>
                  </a:cubicBezTo>
                  <a:lnTo>
                    <a:pt x="10943" y="108275"/>
                  </a:lnTo>
                  <a:lnTo>
                    <a:pt x="48078" y="124979"/>
                  </a:lnTo>
                  <a:cubicBezTo>
                    <a:pt x="48078" y="124979"/>
                    <a:pt x="42839" y="101441"/>
                    <a:pt x="39077" y="78533"/>
                  </a:cubicBezTo>
                  <a:cubicBezTo>
                    <a:pt x="39565" y="78366"/>
                    <a:pt x="39922" y="77902"/>
                    <a:pt x="39922" y="77354"/>
                  </a:cubicBezTo>
                  <a:lnTo>
                    <a:pt x="37446" y="60054"/>
                  </a:lnTo>
                  <a:cubicBezTo>
                    <a:pt x="37446" y="59400"/>
                    <a:pt x="36922" y="58864"/>
                    <a:pt x="36279" y="58816"/>
                  </a:cubicBezTo>
                  <a:cubicBezTo>
                    <a:pt x="35434" y="51220"/>
                    <a:pt x="35065" y="44707"/>
                    <a:pt x="35529" y="40540"/>
                  </a:cubicBezTo>
                  <a:cubicBezTo>
                    <a:pt x="35529" y="40540"/>
                    <a:pt x="35779" y="38695"/>
                    <a:pt x="36398" y="37957"/>
                  </a:cubicBezTo>
                  <a:lnTo>
                    <a:pt x="42851" y="32551"/>
                  </a:lnTo>
                  <a:cubicBezTo>
                    <a:pt x="42851" y="32551"/>
                    <a:pt x="44018" y="31527"/>
                    <a:pt x="44601" y="29813"/>
                  </a:cubicBezTo>
                  <a:cubicBezTo>
                    <a:pt x="45066" y="28491"/>
                    <a:pt x="46137" y="25038"/>
                    <a:pt x="46602" y="23574"/>
                  </a:cubicBezTo>
                  <a:cubicBezTo>
                    <a:pt x="46721" y="23193"/>
                    <a:pt x="46530" y="22776"/>
                    <a:pt x="46161" y="22609"/>
                  </a:cubicBezTo>
                  <a:lnTo>
                    <a:pt x="44351" y="21800"/>
                  </a:lnTo>
                  <a:cubicBezTo>
                    <a:pt x="44245" y="21751"/>
                    <a:pt x="44133" y="21728"/>
                    <a:pt x="44023" y="21728"/>
                  </a:cubicBezTo>
                  <a:cubicBezTo>
                    <a:pt x="43706" y="21728"/>
                    <a:pt x="43404" y="21922"/>
                    <a:pt x="43280" y="22240"/>
                  </a:cubicBezTo>
                  <a:lnTo>
                    <a:pt x="41220" y="27753"/>
                  </a:lnTo>
                  <a:lnTo>
                    <a:pt x="35696" y="32527"/>
                  </a:lnTo>
                  <a:cubicBezTo>
                    <a:pt x="35696" y="32527"/>
                    <a:pt x="34338" y="31837"/>
                    <a:pt x="35636" y="29825"/>
                  </a:cubicBezTo>
                  <a:lnTo>
                    <a:pt x="39720" y="24729"/>
                  </a:lnTo>
                  <a:cubicBezTo>
                    <a:pt x="39720" y="24729"/>
                    <a:pt x="40220" y="24169"/>
                    <a:pt x="40232" y="23181"/>
                  </a:cubicBezTo>
                  <a:lnTo>
                    <a:pt x="39958" y="6869"/>
                  </a:lnTo>
                  <a:cubicBezTo>
                    <a:pt x="39958" y="6869"/>
                    <a:pt x="39875" y="5881"/>
                    <a:pt x="38494" y="5750"/>
                  </a:cubicBezTo>
                  <a:lnTo>
                    <a:pt x="38613" y="4405"/>
                  </a:lnTo>
                  <a:cubicBezTo>
                    <a:pt x="38613" y="4405"/>
                    <a:pt x="38744" y="3726"/>
                    <a:pt x="38184" y="3548"/>
                  </a:cubicBezTo>
                  <a:cubicBezTo>
                    <a:pt x="37828" y="3432"/>
                    <a:pt x="36745" y="2854"/>
                    <a:pt x="35892" y="2854"/>
                  </a:cubicBezTo>
                  <a:cubicBezTo>
                    <a:pt x="35431" y="2854"/>
                    <a:pt x="35038" y="3023"/>
                    <a:pt x="34862" y="3524"/>
                  </a:cubicBezTo>
                  <a:cubicBezTo>
                    <a:pt x="34326" y="5036"/>
                    <a:pt x="31386" y="18264"/>
                    <a:pt x="31386" y="18264"/>
                  </a:cubicBezTo>
                  <a:cubicBezTo>
                    <a:pt x="31386" y="18264"/>
                    <a:pt x="31457" y="19133"/>
                    <a:pt x="30457" y="20335"/>
                  </a:cubicBezTo>
                  <a:cubicBezTo>
                    <a:pt x="29457" y="21538"/>
                    <a:pt x="27242" y="23883"/>
                    <a:pt x="27242" y="23883"/>
                  </a:cubicBezTo>
                  <a:cubicBezTo>
                    <a:pt x="27242" y="23883"/>
                    <a:pt x="26698" y="24704"/>
                    <a:pt x="25992" y="24704"/>
                  </a:cubicBezTo>
                  <a:cubicBezTo>
                    <a:pt x="25869" y="24704"/>
                    <a:pt x="25741" y="24680"/>
                    <a:pt x="25611" y="24622"/>
                  </a:cubicBezTo>
                  <a:cubicBezTo>
                    <a:pt x="24730" y="24229"/>
                    <a:pt x="26052" y="21300"/>
                    <a:pt x="26052" y="21300"/>
                  </a:cubicBezTo>
                  <a:lnTo>
                    <a:pt x="33041" y="2738"/>
                  </a:lnTo>
                  <a:cubicBezTo>
                    <a:pt x="33041" y="2738"/>
                    <a:pt x="33505" y="1869"/>
                    <a:pt x="32838" y="1416"/>
                  </a:cubicBezTo>
                  <a:cubicBezTo>
                    <a:pt x="32171" y="976"/>
                    <a:pt x="30004" y="35"/>
                    <a:pt x="30004" y="35"/>
                  </a:cubicBezTo>
                  <a:cubicBezTo>
                    <a:pt x="30004" y="35"/>
                    <a:pt x="29926" y="0"/>
                    <a:pt x="29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2334979" y="2074891"/>
              <a:ext cx="98344" cy="284065"/>
            </a:xfrm>
            <a:custGeom>
              <a:rect b="b" l="l" r="r" t="t"/>
              <a:pathLst>
                <a:path extrusionOk="0" fill="none" h="23801" w="8240">
                  <a:moveTo>
                    <a:pt x="8239" y="0"/>
                  </a:moveTo>
                  <a:lnTo>
                    <a:pt x="6799" y="14050"/>
                  </a:lnTo>
                  <a:cubicBezTo>
                    <a:pt x="6715" y="15085"/>
                    <a:pt x="6334" y="16074"/>
                    <a:pt x="5727" y="16907"/>
                  </a:cubicBezTo>
                  <a:cubicBezTo>
                    <a:pt x="5418" y="17324"/>
                    <a:pt x="5037" y="17824"/>
                    <a:pt x="4584" y="18348"/>
                  </a:cubicBezTo>
                  <a:cubicBezTo>
                    <a:pt x="3227" y="19931"/>
                    <a:pt x="0" y="23801"/>
                    <a:pt x="0" y="23801"/>
                  </a:cubicBezTo>
                </a:path>
              </a:pathLst>
            </a:custGeom>
            <a:noFill/>
            <a:ln cap="flat" cmpd="sng" w="77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2326589" y="2029275"/>
              <a:ext cx="41510" cy="37953"/>
            </a:xfrm>
            <a:custGeom>
              <a:rect b="b" l="l" r="r" t="t"/>
              <a:pathLst>
                <a:path extrusionOk="0" fill="none" h="3180" w="3478">
                  <a:moveTo>
                    <a:pt x="2715" y="3132"/>
                  </a:moveTo>
                  <a:cubicBezTo>
                    <a:pt x="2477" y="3179"/>
                    <a:pt x="2227" y="3155"/>
                    <a:pt x="1977" y="3048"/>
                  </a:cubicBezTo>
                  <a:lnTo>
                    <a:pt x="894" y="2560"/>
                  </a:lnTo>
                  <a:cubicBezTo>
                    <a:pt x="275" y="2274"/>
                    <a:pt x="1" y="1548"/>
                    <a:pt x="275" y="941"/>
                  </a:cubicBezTo>
                  <a:lnTo>
                    <a:pt x="298" y="893"/>
                  </a:lnTo>
                  <a:cubicBezTo>
                    <a:pt x="572" y="274"/>
                    <a:pt x="1311" y="0"/>
                    <a:pt x="1918" y="274"/>
                  </a:cubicBezTo>
                  <a:lnTo>
                    <a:pt x="3013" y="762"/>
                  </a:lnTo>
                  <a:cubicBezTo>
                    <a:pt x="3192" y="846"/>
                    <a:pt x="3358" y="977"/>
                    <a:pt x="3477" y="1131"/>
                  </a:cubicBezTo>
                </a:path>
              </a:pathLst>
            </a:custGeom>
            <a:noFill/>
            <a:ln cap="flat" cmpd="sng" w="77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2400765" y="2054279"/>
              <a:ext cx="34683" cy="36247"/>
            </a:xfrm>
            <a:custGeom>
              <a:rect b="b" l="l" r="r" t="t"/>
              <a:pathLst>
                <a:path extrusionOk="0" fill="none" h="3037" w="2906">
                  <a:moveTo>
                    <a:pt x="2596" y="3025"/>
                  </a:moveTo>
                  <a:cubicBezTo>
                    <a:pt x="2442" y="3037"/>
                    <a:pt x="2275" y="3025"/>
                    <a:pt x="2120" y="2965"/>
                  </a:cubicBezTo>
                  <a:lnTo>
                    <a:pt x="989" y="2596"/>
                  </a:lnTo>
                  <a:cubicBezTo>
                    <a:pt x="346" y="2382"/>
                    <a:pt x="1" y="1680"/>
                    <a:pt x="215" y="1037"/>
                  </a:cubicBezTo>
                  <a:lnTo>
                    <a:pt x="227" y="1001"/>
                  </a:lnTo>
                  <a:cubicBezTo>
                    <a:pt x="441" y="358"/>
                    <a:pt x="1132" y="1"/>
                    <a:pt x="1775" y="215"/>
                  </a:cubicBezTo>
                  <a:lnTo>
                    <a:pt x="2906" y="596"/>
                  </a:lnTo>
                </a:path>
              </a:pathLst>
            </a:custGeom>
            <a:noFill/>
            <a:ln cap="flat" cmpd="sng" w="77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2431032" y="2091373"/>
              <a:ext cx="21471" cy="24729"/>
            </a:xfrm>
            <a:custGeom>
              <a:rect b="b" l="l" r="r" t="t"/>
              <a:pathLst>
                <a:path extrusionOk="0" fill="none" h="2072" w="1799">
                  <a:moveTo>
                    <a:pt x="1799" y="2072"/>
                  </a:moveTo>
                  <a:cubicBezTo>
                    <a:pt x="1727" y="2072"/>
                    <a:pt x="1656" y="2072"/>
                    <a:pt x="1584" y="2048"/>
                  </a:cubicBezTo>
                  <a:lnTo>
                    <a:pt x="751" y="1846"/>
                  </a:lnTo>
                  <a:cubicBezTo>
                    <a:pt x="287" y="1727"/>
                    <a:pt x="1" y="1250"/>
                    <a:pt x="108" y="786"/>
                  </a:cubicBezTo>
                  <a:lnTo>
                    <a:pt x="120" y="750"/>
                  </a:lnTo>
                  <a:cubicBezTo>
                    <a:pt x="239" y="286"/>
                    <a:pt x="715" y="0"/>
                    <a:pt x="1180" y="107"/>
                  </a:cubicBezTo>
                  <a:lnTo>
                    <a:pt x="1727" y="250"/>
                  </a:lnTo>
                </a:path>
              </a:pathLst>
            </a:custGeom>
            <a:noFill/>
            <a:ln cap="flat" cmpd="sng" w="77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2501234" y="2281354"/>
              <a:ext cx="29145" cy="28584"/>
            </a:xfrm>
            <a:custGeom>
              <a:rect b="b" l="l" r="r" t="t"/>
              <a:pathLst>
                <a:path extrusionOk="0" fill="none" h="2395" w="2442">
                  <a:moveTo>
                    <a:pt x="1929" y="2394"/>
                  </a:moveTo>
                  <a:cubicBezTo>
                    <a:pt x="1787" y="2394"/>
                    <a:pt x="1644" y="2370"/>
                    <a:pt x="1501" y="2311"/>
                  </a:cubicBezTo>
                  <a:lnTo>
                    <a:pt x="679" y="1942"/>
                  </a:lnTo>
                  <a:cubicBezTo>
                    <a:pt x="203" y="1727"/>
                    <a:pt x="1" y="1180"/>
                    <a:pt x="203" y="703"/>
                  </a:cubicBezTo>
                  <a:lnTo>
                    <a:pt x="227" y="680"/>
                  </a:lnTo>
                  <a:cubicBezTo>
                    <a:pt x="429" y="203"/>
                    <a:pt x="989" y="1"/>
                    <a:pt x="1453" y="203"/>
                  </a:cubicBezTo>
                  <a:lnTo>
                    <a:pt x="2275" y="584"/>
                  </a:lnTo>
                  <a:cubicBezTo>
                    <a:pt x="2334" y="608"/>
                    <a:pt x="2394" y="632"/>
                    <a:pt x="2441" y="668"/>
                  </a:cubicBezTo>
                </a:path>
              </a:pathLst>
            </a:custGeom>
            <a:noFill/>
            <a:ln cap="flat" cmpd="sng" w="77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1980152" y="2325406"/>
              <a:ext cx="40221" cy="41223"/>
            </a:xfrm>
            <a:custGeom>
              <a:rect b="b" l="l" r="r" t="t"/>
              <a:pathLst>
                <a:path extrusionOk="0" fill="none" h="3454" w="3370">
                  <a:moveTo>
                    <a:pt x="0" y="906"/>
                  </a:moveTo>
                  <a:cubicBezTo>
                    <a:pt x="96" y="810"/>
                    <a:pt x="203" y="739"/>
                    <a:pt x="334" y="691"/>
                  </a:cubicBezTo>
                  <a:lnTo>
                    <a:pt x="1251" y="287"/>
                  </a:lnTo>
                  <a:cubicBezTo>
                    <a:pt x="1917" y="1"/>
                    <a:pt x="2703" y="310"/>
                    <a:pt x="2989" y="977"/>
                  </a:cubicBezTo>
                  <a:lnTo>
                    <a:pt x="3084" y="1191"/>
                  </a:lnTo>
                  <a:cubicBezTo>
                    <a:pt x="3370" y="1858"/>
                    <a:pt x="3060" y="2644"/>
                    <a:pt x="2394" y="2930"/>
                  </a:cubicBezTo>
                  <a:lnTo>
                    <a:pt x="1477" y="3335"/>
                  </a:lnTo>
                  <a:cubicBezTo>
                    <a:pt x="1274" y="3418"/>
                    <a:pt x="1060" y="3454"/>
                    <a:pt x="846" y="3430"/>
                  </a:cubicBezTo>
                </a:path>
              </a:pathLst>
            </a:custGeom>
            <a:noFill/>
            <a:ln cap="flat" cmpd="sng" w="832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2125950" y="2708090"/>
              <a:ext cx="325706" cy="243426"/>
            </a:xfrm>
            <a:custGeom>
              <a:rect b="b" l="l" r="r" t="t"/>
              <a:pathLst>
                <a:path extrusionOk="0" h="20396" w="27290">
                  <a:moveTo>
                    <a:pt x="3203" y="0"/>
                  </a:moveTo>
                  <a:cubicBezTo>
                    <a:pt x="2524" y="0"/>
                    <a:pt x="1965" y="560"/>
                    <a:pt x="1965" y="1250"/>
                  </a:cubicBezTo>
                  <a:lnTo>
                    <a:pt x="1536" y="5144"/>
                  </a:lnTo>
                  <a:lnTo>
                    <a:pt x="1179" y="8358"/>
                  </a:lnTo>
                  <a:lnTo>
                    <a:pt x="857" y="11264"/>
                  </a:lnTo>
                  <a:lnTo>
                    <a:pt x="512" y="14490"/>
                  </a:lnTo>
                  <a:lnTo>
                    <a:pt x="0" y="19157"/>
                  </a:lnTo>
                  <a:cubicBezTo>
                    <a:pt x="0" y="19836"/>
                    <a:pt x="560" y="20396"/>
                    <a:pt x="1238" y="20396"/>
                  </a:cubicBezTo>
                  <a:lnTo>
                    <a:pt x="26051" y="19800"/>
                  </a:lnTo>
                  <a:cubicBezTo>
                    <a:pt x="26730" y="19800"/>
                    <a:pt x="27289" y="19241"/>
                    <a:pt x="27289" y="18550"/>
                  </a:cubicBezTo>
                  <a:lnTo>
                    <a:pt x="26706" y="14454"/>
                  </a:lnTo>
                  <a:lnTo>
                    <a:pt x="26242" y="11240"/>
                  </a:lnTo>
                  <a:lnTo>
                    <a:pt x="25825" y="8335"/>
                  </a:lnTo>
                  <a:lnTo>
                    <a:pt x="25361" y="5120"/>
                  </a:lnTo>
                  <a:lnTo>
                    <a:pt x="24813" y="1250"/>
                  </a:lnTo>
                  <a:cubicBezTo>
                    <a:pt x="24813" y="572"/>
                    <a:pt x="24253" y="12"/>
                    <a:pt x="23563" y="12"/>
                  </a:cubicBezTo>
                  <a:lnTo>
                    <a:pt x="3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2140009" y="2769186"/>
              <a:ext cx="294162" cy="38669"/>
            </a:xfrm>
            <a:custGeom>
              <a:rect b="b" l="l" r="r" t="t"/>
              <a:pathLst>
                <a:path extrusionOk="0" h="3240" w="24647">
                  <a:moveTo>
                    <a:pt x="24183" y="1"/>
                  </a:moveTo>
                  <a:lnTo>
                    <a:pt x="358" y="25"/>
                  </a:lnTo>
                  <a:lnTo>
                    <a:pt x="1" y="3239"/>
                  </a:lnTo>
                  <a:lnTo>
                    <a:pt x="24647" y="3216"/>
                  </a:lnTo>
                  <a:lnTo>
                    <a:pt x="24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2132060" y="2842228"/>
              <a:ext cx="312625" cy="38813"/>
            </a:xfrm>
            <a:custGeom>
              <a:rect b="b" l="l" r="r" t="t"/>
              <a:pathLst>
                <a:path extrusionOk="0" h="3252" w="26194">
                  <a:moveTo>
                    <a:pt x="25730" y="1"/>
                  </a:moveTo>
                  <a:lnTo>
                    <a:pt x="345" y="25"/>
                  </a:lnTo>
                  <a:lnTo>
                    <a:pt x="0" y="3251"/>
                  </a:lnTo>
                  <a:lnTo>
                    <a:pt x="26194" y="3215"/>
                  </a:lnTo>
                  <a:lnTo>
                    <a:pt x="25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5" name="Google Shape;305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78150" y="2017819"/>
              <a:ext cx="566426" cy="14739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6" name="Google Shape;306;p35"/>
          <p:cNvGrpSpPr/>
          <p:nvPr/>
        </p:nvGrpSpPr>
        <p:grpSpPr>
          <a:xfrm>
            <a:off x="8430795" y="4324087"/>
            <a:ext cx="593154" cy="192551"/>
            <a:chOff x="2065129" y="1137027"/>
            <a:chExt cx="222397" cy="72195"/>
          </a:xfrm>
        </p:grpSpPr>
        <p:sp>
          <p:nvSpPr>
            <p:cNvPr id="307" name="Google Shape;307;p35"/>
            <p:cNvSpPr/>
            <p:nvPr/>
          </p:nvSpPr>
          <p:spPr>
            <a:xfrm>
              <a:off x="2143136" y="1137027"/>
              <a:ext cx="72207" cy="72195"/>
            </a:xfrm>
            <a:custGeom>
              <a:rect b="b" l="l" r="r" t="t"/>
              <a:pathLst>
                <a:path extrusionOk="0" h="6049" w="6050">
                  <a:moveTo>
                    <a:pt x="3025" y="0"/>
                  </a:moveTo>
                  <a:lnTo>
                    <a:pt x="2215" y="2215"/>
                  </a:lnTo>
                  <a:lnTo>
                    <a:pt x="1" y="3024"/>
                  </a:lnTo>
                  <a:lnTo>
                    <a:pt x="2227" y="3834"/>
                  </a:lnTo>
                  <a:lnTo>
                    <a:pt x="3037" y="6048"/>
                  </a:lnTo>
                  <a:lnTo>
                    <a:pt x="3835" y="3834"/>
                  </a:lnTo>
                  <a:lnTo>
                    <a:pt x="6049" y="3024"/>
                  </a:lnTo>
                  <a:lnTo>
                    <a:pt x="3835" y="2215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2215331" y="1137027"/>
              <a:ext cx="72195" cy="72052"/>
            </a:xfrm>
            <a:custGeom>
              <a:rect b="b" l="l" r="r" t="t"/>
              <a:pathLst>
                <a:path extrusionOk="0" fill="none" h="6037" w="6049">
                  <a:moveTo>
                    <a:pt x="2215" y="3822"/>
                  </a:moveTo>
                  <a:lnTo>
                    <a:pt x="3024" y="6037"/>
                  </a:lnTo>
                  <a:lnTo>
                    <a:pt x="3834" y="3822"/>
                  </a:lnTo>
                  <a:lnTo>
                    <a:pt x="6049" y="3012"/>
                  </a:lnTo>
                  <a:lnTo>
                    <a:pt x="3834" y="2215"/>
                  </a:lnTo>
                  <a:lnTo>
                    <a:pt x="3024" y="0"/>
                  </a:lnTo>
                  <a:lnTo>
                    <a:pt x="2215" y="2215"/>
                  </a:lnTo>
                  <a:lnTo>
                    <a:pt x="0" y="3024"/>
                  </a:lnTo>
                  <a:close/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2065129" y="1137158"/>
              <a:ext cx="72052" cy="72064"/>
            </a:xfrm>
            <a:custGeom>
              <a:rect b="b" l="l" r="r" t="t"/>
              <a:pathLst>
                <a:path extrusionOk="0" fill="none" h="6038" w="6037">
                  <a:moveTo>
                    <a:pt x="2215" y="3835"/>
                  </a:moveTo>
                  <a:lnTo>
                    <a:pt x="3025" y="6037"/>
                  </a:lnTo>
                  <a:lnTo>
                    <a:pt x="3822" y="3823"/>
                  </a:lnTo>
                  <a:lnTo>
                    <a:pt x="6037" y="3013"/>
                  </a:lnTo>
                  <a:lnTo>
                    <a:pt x="3822" y="2216"/>
                  </a:lnTo>
                  <a:lnTo>
                    <a:pt x="3013" y="1"/>
                  </a:lnTo>
                  <a:lnTo>
                    <a:pt x="2215" y="2216"/>
                  </a:lnTo>
                  <a:lnTo>
                    <a:pt x="0" y="3025"/>
                  </a:lnTo>
                  <a:close/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Google Shape;310;p35"/>
          <p:cNvGrpSpPr/>
          <p:nvPr/>
        </p:nvGrpSpPr>
        <p:grpSpPr>
          <a:xfrm>
            <a:off x="5616423" y="539496"/>
            <a:ext cx="2814384" cy="1699703"/>
            <a:chOff x="3514563" y="434226"/>
            <a:chExt cx="1212417" cy="732220"/>
          </a:xfrm>
        </p:grpSpPr>
        <p:grpSp>
          <p:nvGrpSpPr>
            <p:cNvPr id="311" name="Google Shape;311;p35"/>
            <p:cNvGrpSpPr/>
            <p:nvPr/>
          </p:nvGrpSpPr>
          <p:grpSpPr>
            <a:xfrm>
              <a:off x="3722876" y="434226"/>
              <a:ext cx="802175" cy="732220"/>
              <a:chOff x="3722876" y="434226"/>
              <a:chExt cx="802175" cy="732220"/>
            </a:xfrm>
          </p:grpSpPr>
          <p:sp>
            <p:nvSpPr>
              <p:cNvPr id="312" name="Google Shape;312;p35"/>
              <p:cNvSpPr/>
              <p:nvPr/>
            </p:nvSpPr>
            <p:spPr>
              <a:xfrm>
                <a:off x="3722876" y="435511"/>
                <a:ext cx="802175" cy="730935"/>
              </a:xfrm>
              <a:custGeom>
                <a:rect b="b" l="l" r="r" t="t"/>
                <a:pathLst>
                  <a:path extrusionOk="0" h="61243" w="67212">
                    <a:moveTo>
                      <a:pt x="33602" y="0"/>
                    </a:moveTo>
                    <a:cubicBezTo>
                      <a:pt x="25766" y="0"/>
                      <a:pt x="17931" y="2991"/>
                      <a:pt x="11955" y="8974"/>
                    </a:cubicBezTo>
                    <a:cubicBezTo>
                      <a:pt x="1" y="20928"/>
                      <a:pt x="1" y="40312"/>
                      <a:pt x="11955" y="52277"/>
                    </a:cubicBezTo>
                    <a:cubicBezTo>
                      <a:pt x="17931" y="58254"/>
                      <a:pt x="25766" y="61243"/>
                      <a:pt x="33602" y="61243"/>
                    </a:cubicBezTo>
                    <a:cubicBezTo>
                      <a:pt x="41437" y="61243"/>
                      <a:pt x="49275" y="58254"/>
                      <a:pt x="55258" y="52277"/>
                    </a:cubicBezTo>
                    <a:cubicBezTo>
                      <a:pt x="67211" y="40312"/>
                      <a:pt x="67211" y="20928"/>
                      <a:pt x="55258" y="8974"/>
                    </a:cubicBezTo>
                    <a:cubicBezTo>
                      <a:pt x="49275" y="2991"/>
                      <a:pt x="41437" y="0"/>
                      <a:pt x="336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13" name="Google Shape;313;p3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761856" y="434226"/>
                <a:ext cx="730900" cy="7309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4" name="Google Shape;314;p35"/>
            <p:cNvSpPr/>
            <p:nvPr/>
          </p:nvSpPr>
          <p:spPr>
            <a:xfrm>
              <a:off x="3880323" y="441586"/>
              <a:ext cx="177068" cy="710789"/>
            </a:xfrm>
            <a:custGeom>
              <a:rect b="b" l="l" r="r" t="t"/>
              <a:pathLst>
                <a:path extrusionOk="0" h="59555" w="14836">
                  <a:moveTo>
                    <a:pt x="14812" y="0"/>
                  </a:moveTo>
                  <a:lnTo>
                    <a:pt x="13288" y="333"/>
                  </a:lnTo>
                  <a:cubicBezTo>
                    <a:pt x="11455" y="2500"/>
                    <a:pt x="9835" y="4810"/>
                    <a:pt x="8430" y="7263"/>
                  </a:cubicBezTo>
                  <a:cubicBezTo>
                    <a:pt x="8252" y="7560"/>
                    <a:pt x="8085" y="7858"/>
                    <a:pt x="7918" y="8168"/>
                  </a:cubicBezTo>
                  <a:cubicBezTo>
                    <a:pt x="7514" y="8906"/>
                    <a:pt x="7121" y="9668"/>
                    <a:pt x="6752" y="10430"/>
                  </a:cubicBezTo>
                  <a:cubicBezTo>
                    <a:pt x="6597" y="10751"/>
                    <a:pt x="6454" y="11073"/>
                    <a:pt x="6299" y="11394"/>
                  </a:cubicBezTo>
                  <a:cubicBezTo>
                    <a:pt x="5775" y="12561"/>
                    <a:pt x="5287" y="13752"/>
                    <a:pt x="4847" y="14966"/>
                  </a:cubicBezTo>
                  <a:cubicBezTo>
                    <a:pt x="4728" y="15300"/>
                    <a:pt x="4608" y="15633"/>
                    <a:pt x="4501" y="15978"/>
                  </a:cubicBezTo>
                  <a:cubicBezTo>
                    <a:pt x="4061" y="17276"/>
                    <a:pt x="3680" y="18598"/>
                    <a:pt x="3346" y="19931"/>
                  </a:cubicBezTo>
                  <a:cubicBezTo>
                    <a:pt x="1" y="33516"/>
                    <a:pt x="2668" y="47720"/>
                    <a:pt x="10478" y="59079"/>
                  </a:cubicBezTo>
                  <a:lnTo>
                    <a:pt x="11990" y="59555"/>
                  </a:lnTo>
                  <a:cubicBezTo>
                    <a:pt x="3787" y="48256"/>
                    <a:pt x="894" y="33885"/>
                    <a:pt x="4275" y="20169"/>
                  </a:cubicBezTo>
                  <a:cubicBezTo>
                    <a:pt x="4632" y="18717"/>
                    <a:pt x="5061" y="17288"/>
                    <a:pt x="5537" y="15895"/>
                  </a:cubicBezTo>
                  <a:cubicBezTo>
                    <a:pt x="5656" y="15573"/>
                    <a:pt x="5775" y="15240"/>
                    <a:pt x="5894" y="14919"/>
                  </a:cubicBezTo>
                  <a:cubicBezTo>
                    <a:pt x="6335" y="13728"/>
                    <a:pt x="6823" y="12549"/>
                    <a:pt x="7359" y="11394"/>
                  </a:cubicBezTo>
                  <a:cubicBezTo>
                    <a:pt x="7514" y="11085"/>
                    <a:pt x="7656" y="10763"/>
                    <a:pt x="7823" y="10442"/>
                  </a:cubicBezTo>
                  <a:cubicBezTo>
                    <a:pt x="8168" y="9739"/>
                    <a:pt x="8526" y="9049"/>
                    <a:pt x="8919" y="8358"/>
                  </a:cubicBezTo>
                  <a:cubicBezTo>
                    <a:pt x="9085" y="8061"/>
                    <a:pt x="9252" y="7763"/>
                    <a:pt x="9419" y="7465"/>
                  </a:cubicBezTo>
                  <a:cubicBezTo>
                    <a:pt x="10978" y="4810"/>
                    <a:pt x="12788" y="2310"/>
                    <a:pt x="14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3758968" y="619609"/>
              <a:ext cx="566435" cy="500936"/>
            </a:xfrm>
            <a:custGeom>
              <a:rect b="b" l="l" r="r" t="t"/>
              <a:pathLst>
                <a:path extrusionOk="0" h="41972" w="47460">
                  <a:moveTo>
                    <a:pt x="16313" y="1"/>
                  </a:moveTo>
                  <a:cubicBezTo>
                    <a:pt x="16229" y="1"/>
                    <a:pt x="16146" y="1"/>
                    <a:pt x="16062" y="3"/>
                  </a:cubicBezTo>
                  <a:cubicBezTo>
                    <a:pt x="15717" y="14"/>
                    <a:pt x="15360" y="26"/>
                    <a:pt x="15015" y="50"/>
                  </a:cubicBezTo>
                  <a:cubicBezTo>
                    <a:pt x="10395" y="431"/>
                    <a:pt x="6121" y="2800"/>
                    <a:pt x="2787" y="6956"/>
                  </a:cubicBezTo>
                  <a:cubicBezTo>
                    <a:pt x="1858" y="8111"/>
                    <a:pt x="1025" y="9385"/>
                    <a:pt x="287" y="10766"/>
                  </a:cubicBezTo>
                  <a:lnTo>
                    <a:pt x="275" y="10766"/>
                  </a:lnTo>
                  <a:lnTo>
                    <a:pt x="275" y="10790"/>
                  </a:lnTo>
                  <a:lnTo>
                    <a:pt x="1" y="13611"/>
                  </a:lnTo>
                  <a:cubicBezTo>
                    <a:pt x="941" y="11337"/>
                    <a:pt x="2132" y="9313"/>
                    <a:pt x="3537" y="7563"/>
                  </a:cubicBezTo>
                  <a:cubicBezTo>
                    <a:pt x="6585" y="3753"/>
                    <a:pt x="10478" y="1527"/>
                    <a:pt x="14669" y="1062"/>
                  </a:cubicBezTo>
                  <a:cubicBezTo>
                    <a:pt x="15015" y="1026"/>
                    <a:pt x="15360" y="991"/>
                    <a:pt x="15705" y="979"/>
                  </a:cubicBezTo>
                  <a:cubicBezTo>
                    <a:pt x="15906" y="971"/>
                    <a:pt x="16107" y="967"/>
                    <a:pt x="16309" y="967"/>
                  </a:cubicBezTo>
                  <a:cubicBezTo>
                    <a:pt x="17652" y="967"/>
                    <a:pt x="19020" y="1140"/>
                    <a:pt x="20396" y="1503"/>
                  </a:cubicBezTo>
                  <a:cubicBezTo>
                    <a:pt x="24825" y="2658"/>
                    <a:pt x="29231" y="5110"/>
                    <a:pt x="33136" y="8575"/>
                  </a:cubicBezTo>
                  <a:cubicBezTo>
                    <a:pt x="36803" y="11849"/>
                    <a:pt x="39887" y="15885"/>
                    <a:pt x="42042" y="20231"/>
                  </a:cubicBezTo>
                  <a:cubicBezTo>
                    <a:pt x="45387" y="26970"/>
                    <a:pt x="46554" y="34578"/>
                    <a:pt x="45435" y="41972"/>
                  </a:cubicBezTo>
                  <a:lnTo>
                    <a:pt x="46495" y="41353"/>
                  </a:lnTo>
                  <a:cubicBezTo>
                    <a:pt x="47459" y="34007"/>
                    <a:pt x="46221" y="26482"/>
                    <a:pt x="42911" y="19803"/>
                  </a:cubicBezTo>
                  <a:cubicBezTo>
                    <a:pt x="40696" y="15338"/>
                    <a:pt x="37541" y="11218"/>
                    <a:pt x="33779" y="7861"/>
                  </a:cubicBezTo>
                  <a:cubicBezTo>
                    <a:pt x="29766" y="4289"/>
                    <a:pt x="25218" y="1765"/>
                    <a:pt x="20646" y="574"/>
                  </a:cubicBezTo>
                  <a:cubicBezTo>
                    <a:pt x="19184" y="192"/>
                    <a:pt x="17733" y="1"/>
                    <a:pt x="16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3823202" y="566056"/>
              <a:ext cx="654384" cy="348729"/>
            </a:xfrm>
            <a:custGeom>
              <a:rect b="b" l="l" r="r" t="t"/>
              <a:pathLst>
                <a:path extrusionOk="0" h="29219" w="54829">
                  <a:moveTo>
                    <a:pt x="11369" y="1"/>
                  </a:moveTo>
                  <a:cubicBezTo>
                    <a:pt x="7830" y="1"/>
                    <a:pt x="4303" y="370"/>
                    <a:pt x="846" y="1108"/>
                  </a:cubicBezTo>
                  <a:lnTo>
                    <a:pt x="846" y="1120"/>
                  </a:lnTo>
                  <a:lnTo>
                    <a:pt x="0" y="2287"/>
                  </a:lnTo>
                  <a:cubicBezTo>
                    <a:pt x="3632" y="1430"/>
                    <a:pt x="7347" y="977"/>
                    <a:pt x="11085" y="965"/>
                  </a:cubicBezTo>
                  <a:cubicBezTo>
                    <a:pt x="11442" y="965"/>
                    <a:pt x="11800" y="965"/>
                    <a:pt x="12145" y="977"/>
                  </a:cubicBezTo>
                  <a:cubicBezTo>
                    <a:pt x="15895" y="1037"/>
                    <a:pt x="19658" y="1525"/>
                    <a:pt x="23372" y="2430"/>
                  </a:cubicBezTo>
                  <a:cubicBezTo>
                    <a:pt x="41017" y="6787"/>
                    <a:pt x="51174" y="15562"/>
                    <a:pt x="54293" y="29207"/>
                  </a:cubicBezTo>
                  <a:lnTo>
                    <a:pt x="54293" y="29219"/>
                  </a:lnTo>
                  <a:lnTo>
                    <a:pt x="54829" y="27409"/>
                  </a:lnTo>
                  <a:cubicBezTo>
                    <a:pt x="53257" y="21742"/>
                    <a:pt x="50412" y="16896"/>
                    <a:pt x="46351" y="12943"/>
                  </a:cubicBezTo>
                  <a:cubicBezTo>
                    <a:pt x="41017" y="7764"/>
                    <a:pt x="33374" y="3906"/>
                    <a:pt x="23599" y="1501"/>
                  </a:cubicBezTo>
                  <a:cubicBezTo>
                    <a:pt x="19967" y="608"/>
                    <a:pt x="16276" y="108"/>
                    <a:pt x="12609" y="25"/>
                  </a:cubicBezTo>
                  <a:cubicBezTo>
                    <a:pt x="12252" y="13"/>
                    <a:pt x="11895" y="1"/>
                    <a:pt x="11538" y="1"/>
                  </a:cubicBezTo>
                  <a:cubicBezTo>
                    <a:pt x="11481" y="1"/>
                    <a:pt x="11425" y="1"/>
                    <a:pt x="11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3913574" y="495437"/>
              <a:ext cx="476911" cy="55569"/>
            </a:xfrm>
            <a:custGeom>
              <a:rect b="b" l="l" r="r" t="t"/>
              <a:pathLst>
                <a:path extrusionOk="0" h="4656" w="39959">
                  <a:moveTo>
                    <a:pt x="846" y="0"/>
                  </a:moveTo>
                  <a:lnTo>
                    <a:pt x="1" y="560"/>
                  </a:lnTo>
                  <a:lnTo>
                    <a:pt x="1" y="572"/>
                  </a:lnTo>
                  <a:cubicBezTo>
                    <a:pt x="120" y="893"/>
                    <a:pt x="287" y="1203"/>
                    <a:pt x="525" y="1501"/>
                  </a:cubicBezTo>
                  <a:cubicBezTo>
                    <a:pt x="1703" y="2977"/>
                    <a:pt x="4132" y="3501"/>
                    <a:pt x="5132" y="3656"/>
                  </a:cubicBezTo>
                  <a:cubicBezTo>
                    <a:pt x="5323" y="3680"/>
                    <a:pt x="5454" y="3691"/>
                    <a:pt x="5525" y="3703"/>
                  </a:cubicBezTo>
                  <a:cubicBezTo>
                    <a:pt x="5621" y="3727"/>
                    <a:pt x="5811" y="3787"/>
                    <a:pt x="6133" y="3846"/>
                  </a:cubicBezTo>
                  <a:cubicBezTo>
                    <a:pt x="6775" y="3968"/>
                    <a:pt x="7920" y="4114"/>
                    <a:pt x="9716" y="4114"/>
                  </a:cubicBezTo>
                  <a:cubicBezTo>
                    <a:pt x="11616" y="4114"/>
                    <a:pt x="14245" y="3950"/>
                    <a:pt x="17777" y="3418"/>
                  </a:cubicBezTo>
                  <a:cubicBezTo>
                    <a:pt x="18182" y="3358"/>
                    <a:pt x="18575" y="3299"/>
                    <a:pt x="18979" y="3239"/>
                  </a:cubicBezTo>
                  <a:cubicBezTo>
                    <a:pt x="21821" y="2804"/>
                    <a:pt x="24507" y="2394"/>
                    <a:pt x="27506" y="2394"/>
                  </a:cubicBezTo>
                  <a:cubicBezTo>
                    <a:pt x="30991" y="2394"/>
                    <a:pt x="34897" y="2947"/>
                    <a:pt x="39958" y="4656"/>
                  </a:cubicBezTo>
                  <a:lnTo>
                    <a:pt x="38458" y="3156"/>
                  </a:lnTo>
                  <a:cubicBezTo>
                    <a:pt x="34151" y="1862"/>
                    <a:pt x="30686" y="1426"/>
                    <a:pt x="27553" y="1426"/>
                  </a:cubicBezTo>
                  <a:cubicBezTo>
                    <a:pt x="24485" y="1426"/>
                    <a:pt x="21735" y="1845"/>
                    <a:pt x="18825" y="2286"/>
                  </a:cubicBezTo>
                  <a:cubicBezTo>
                    <a:pt x="18432" y="2346"/>
                    <a:pt x="18039" y="2406"/>
                    <a:pt x="17634" y="2465"/>
                  </a:cubicBezTo>
                  <a:cubicBezTo>
                    <a:pt x="14162" y="2990"/>
                    <a:pt x="11586" y="3148"/>
                    <a:pt x="9738" y="3148"/>
                  </a:cubicBezTo>
                  <a:cubicBezTo>
                    <a:pt x="8272" y="3148"/>
                    <a:pt x="7265" y="3048"/>
                    <a:pt x="6633" y="2953"/>
                  </a:cubicBezTo>
                  <a:cubicBezTo>
                    <a:pt x="6061" y="2870"/>
                    <a:pt x="5799" y="2775"/>
                    <a:pt x="5787" y="2775"/>
                  </a:cubicBezTo>
                  <a:lnTo>
                    <a:pt x="5728" y="2751"/>
                  </a:lnTo>
                  <a:lnTo>
                    <a:pt x="5644" y="2751"/>
                  </a:lnTo>
                  <a:cubicBezTo>
                    <a:pt x="5335" y="2715"/>
                    <a:pt x="2454" y="2370"/>
                    <a:pt x="1275" y="893"/>
                  </a:cubicBezTo>
                  <a:cubicBezTo>
                    <a:pt x="1049" y="620"/>
                    <a:pt x="906" y="322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8" name="Google Shape;318;p35"/>
            <p:cNvGrpSpPr/>
            <p:nvPr/>
          </p:nvGrpSpPr>
          <p:grpSpPr>
            <a:xfrm>
              <a:off x="3514563" y="542473"/>
              <a:ext cx="1212417" cy="517120"/>
              <a:chOff x="3514563" y="542473"/>
              <a:chExt cx="1212417" cy="517120"/>
            </a:xfrm>
          </p:grpSpPr>
          <p:sp>
            <p:nvSpPr>
              <p:cNvPr id="319" name="Google Shape;319;p35"/>
              <p:cNvSpPr/>
              <p:nvPr/>
            </p:nvSpPr>
            <p:spPr>
              <a:xfrm>
                <a:off x="3514563" y="542473"/>
                <a:ext cx="1212417" cy="237602"/>
              </a:xfrm>
              <a:custGeom>
                <a:rect b="b" l="l" r="r" t="t"/>
                <a:pathLst>
                  <a:path extrusionOk="0" fill="none" h="19908" w="101585">
                    <a:moveTo>
                      <a:pt x="72747" y="60"/>
                    </a:moveTo>
                    <a:cubicBezTo>
                      <a:pt x="89809" y="1739"/>
                      <a:pt x="101584" y="5323"/>
                      <a:pt x="101584" y="9478"/>
                    </a:cubicBezTo>
                    <a:cubicBezTo>
                      <a:pt x="101584" y="15240"/>
                      <a:pt x="78843" y="19908"/>
                      <a:pt x="50792" y="19908"/>
                    </a:cubicBezTo>
                    <a:cubicBezTo>
                      <a:pt x="22741" y="19908"/>
                      <a:pt x="0" y="15240"/>
                      <a:pt x="0" y="9478"/>
                    </a:cubicBezTo>
                    <a:cubicBezTo>
                      <a:pt x="0" y="5275"/>
                      <a:pt x="12049" y="1655"/>
                      <a:pt x="29420" y="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35"/>
              <p:cNvSpPr/>
              <p:nvPr/>
            </p:nvSpPr>
            <p:spPr>
              <a:xfrm>
                <a:off x="3514563" y="692961"/>
                <a:ext cx="1212417" cy="226944"/>
              </a:xfrm>
              <a:custGeom>
                <a:rect b="b" l="l" r="r" t="t"/>
                <a:pathLst>
                  <a:path extrusionOk="0" fill="none" h="19015" w="101585">
                    <a:moveTo>
                      <a:pt x="80343" y="83"/>
                    </a:moveTo>
                    <a:cubicBezTo>
                      <a:pt x="93202" y="1977"/>
                      <a:pt x="101584" y="5072"/>
                      <a:pt x="101584" y="8573"/>
                    </a:cubicBezTo>
                    <a:cubicBezTo>
                      <a:pt x="101584" y="14335"/>
                      <a:pt x="78843" y="19014"/>
                      <a:pt x="50792" y="19014"/>
                    </a:cubicBezTo>
                    <a:cubicBezTo>
                      <a:pt x="22741" y="19014"/>
                      <a:pt x="0" y="14335"/>
                      <a:pt x="0" y="8573"/>
                    </a:cubicBezTo>
                    <a:cubicBezTo>
                      <a:pt x="0" y="5025"/>
                      <a:pt x="8620" y="1881"/>
                      <a:pt x="21800" y="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35"/>
              <p:cNvSpPr/>
              <p:nvPr/>
            </p:nvSpPr>
            <p:spPr>
              <a:xfrm>
                <a:off x="3514563" y="834916"/>
                <a:ext cx="1212417" cy="224676"/>
              </a:xfrm>
              <a:custGeom>
                <a:rect b="b" l="l" r="r" t="t"/>
                <a:pathLst>
                  <a:path extrusionOk="0" fill="none" h="18825" w="101585">
                    <a:moveTo>
                      <a:pt x="81677" y="96"/>
                    </a:moveTo>
                    <a:cubicBezTo>
                      <a:pt x="93774" y="2013"/>
                      <a:pt x="101584" y="5013"/>
                      <a:pt x="101584" y="8382"/>
                    </a:cubicBezTo>
                    <a:cubicBezTo>
                      <a:pt x="101584" y="14157"/>
                      <a:pt x="78843" y="18824"/>
                      <a:pt x="50792" y="18824"/>
                    </a:cubicBezTo>
                    <a:cubicBezTo>
                      <a:pt x="22741" y="18824"/>
                      <a:pt x="0" y="14157"/>
                      <a:pt x="0" y="8382"/>
                    </a:cubicBezTo>
                    <a:cubicBezTo>
                      <a:pt x="0" y="4953"/>
                      <a:pt x="8096" y="1894"/>
                      <a:pt x="20562" y="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22" name="Google Shape;322;p35"/>
          <p:cNvGrpSpPr/>
          <p:nvPr/>
        </p:nvGrpSpPr>
        <p:grpSpPr>
          <a:xfrm>
            <a:off x="292109" y="943409"/>
            <a:ext cx="222404" cy="640898"/>
            <a:chOff x="1830797" y="1438278"/>
            <a:chExt cx="129757" cy="373876"/>
          </a:xfrm>
        </p:grpSpPr>
        <p:sp>
          <p:nvSpPr>
            <p:cNvPr id="323" name="Google Shape;323;p35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35"/>
          <p:cNvSpPr/>
          <p:nvPr/>
        </p:nvSpPr>
        <p:spPr>
          <a:xfrm>
            <a:off x="5729374" y="2388362"/>
            <a:ext cx="192555" cy="192173"/>
          </a:xfrm>
          <a:custGeom>
            <a:rect b="b" l="l" r="r" t="t"/>
            <a:pathLst>
              <a:path extrusionOk="0" fill="none" h="6037" w="6049">
                <a:moveTo>
                  <a:pt x="2215" y="3822"/>
                </a:moveTo>
                <a:lnTo>
                  <a:pt x="3024" y="6037"/>
                </a:lnTo>
                <a:lnTo>
                  <a:pt x="3834" y="3822"/>
                </a:lnTo>
                <a:lnTo>
                  <a:pt x="6049" y="3012"/>
                </a:lnTo>
                <a:lnTo>
                  <a:pt x="3834" y="2215"/>
                </a:lnTo>
                <a:lnTo>
                  <a:pt x="3024" y="0"/>
                </a:lnTo>
                <a:lnTo>
                  <a:pt x="2215" y="2215"/>
                </a:lnTo>
                <a:lnTo>
                  <a:pt x="0" y="3024"/>
                </a:lnTo>
                <a:close/>
              </a:path>
            </a:pathLst>
          </a:custGeom>
          <a:noFill/>
          <a:ln cap="flat" cmpd="sng" w="5650">
            <a:solidFill>
              <a:schemeClr val="dk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5"/>
          <p:cNvSpPr/>
          <p:nvPr/>
        </p:nvSpPr>
        <p:spPr>
          <a:xfrm>
            <a:off x="4690274" y="3813975"/>
            <a:ext cx="192555" cy="192173"/>
          </a:xfrm>
          <a:custGeom>
            <a:rect b="b" l="l" r="r" t="t"/>
            <a:pathLst>
              <a:path extrusionOk="0" fill="none" h="6037" w="6049">
                <a:moveTo>
                  <a:pt x="2215" y="3822"/>
                </a:moveTo>
                <a:lnTo>
                  <a:pt x="3024" y="6037"/>
                </a:lnTo>
                <a:lnTo>
                  <a:pt x="3834" y="3822"/>
                </a:lnTo>
                <a:lnTo>
                  <a:pt x="6049" y="3012"/>
                </a:lnTo>
                <a:lnTo>
                  <a:pt x="3834" y="2215"/>
                </a:lnTo>
                <a:lnTo>
                  <a:pt x="3024" y="0"/>
                </a:lnTo>
                <a:lnTo>
                  <a:pt x="2215" y="2215"/>
                </a:lnTo>
                <a:lnTo>
                  <a:pt x="0" y="3024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5"/>
          <p:cNvSpPr txBox="1"/>
          <p:nvPr/>
        </p:nvSpPr>
        <p:spPr>
          <a:xfrm>
            <a:off x="713225" y="3511875"/>
            <a:ext cx="5478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Jaden Mullin ● Evan Benham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● 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Muhammad 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Murtadha</a:t>
            </a:r>
            <a:r>
              <a:rPr lang="en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Ramadhan ● Firas Rasyid ● Calvin Huang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4"/>
          <p:cNvSpPr txBox="1"/>
          <p:nvPr>
            <p:ph idx="429496729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pic>
        <p:nvPicPr>
          <p:cNvPr id="516" name="Google Shape;5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29550"/>
            <a:ext cx="2046975" cy="191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3974" y="1152551"/>
            <a:ext cx="4430051" cy="3216474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4"/>
          <p:cNvSpPr txBox="1"/>
          <p:nvPr/>
        </p:nvSpPr>
        <p:spPr>
          <a:xfrm>
            <a:off x="450700" y="4511575"/>
            <a:ext cx="2820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= 0.5295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9" name="Google Shape;519;p44"/>
          <p:cNvSpPr txBox="1"/>
          <p:nvPr/>
        </p:nvSpPr>
        <p:spPr>
          <a:xfrm>
            <a:off x="4767500" y="4511575"/>
            <a:ext cx="28200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 = 0.0432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0" name="Google Shape;520;p44"/>
          <p:cNvPicPr preferRelativeResize="0"/>
          <p:nvPr/>
        </p:nvPicPr>
        <p:blipFill rotWithShape="1">
          <a:blip r:embed="rId5">
            <a:alphaModFix/>
          </a:blip>
          <a:srcRect b="0" l="0" r="6594" t="0"/>
          <a:stretch/>
        </p:blipFill>
        <p:spPr>
          <a:xfrm>
            <a:off x="78275" y="1156400"/>
            <a:ext cx="4485701" cy="32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Winning Position Statistics</a:t>
            </a:r>
            <a:endParaRPr/>
          </a:p>
        </p:txBody>
      </p:sp>
      <p:sp>
        <p:nvSpPr>
          <p:cNvPr id="526" name="Google Shape;526;p45"/>
          <p:cNvSpPr txBox="1"/>
          <p:nvPr>
            <p:ph idx="1" type="subTitle"/>
          </p:nvPr>
        </p:nvSpPr>
        <p:spPr>
          <a:xfrm>
            <a:off x="720000" y="1686750"/>
            <a:ext cx="2112000" cy="12201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3P%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STL</a:t>
            </a:r>
            <a:endParaRPr sz="1500"/>
          </a:p>
        </p:txBody>
      </p:sp>
      <p:sp>
        <p:nvSpPr>
          <p:cNvPr id="527" name="Google Shape;527;p45"/>
          <p:cNvSpPr txBox="1"/>
          <p:nvPr>
            <p:ph idx="2" type="subTitle"/>
          </p:nvPr>
        </p:nvSpPr>
        <p:spPr>
          <a:xfrm>
            <a:off x="3645950" y="1686757"/>
            <a:ext cx="2114700" cy="12201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3P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3P%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3PAr</a:t>
            </a:r>
            <a:endParaRPr sz="1500"/>
          </a:p>
        </p:txBody>
      </p:sp>
      <p:sp>
        <p:nvSpPr>
          <p:cNvPr id="528" name="Google Shape;528;p45"/>
          <p:cNvSpPr txBox="1"/>
          <p:nvPr>
            <p:ph idx="3" type="subTitle"/>
          </p:nvPr>
        </p:nvSpPr>
        <p:spPr>
          <a:xfrm>
            <a:off x="2182975" y="3563225"/>
            <a:ext cx="2114700" cy="1216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eFG%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TS%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DBPM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BPM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VORP</a:t>
            </a:r>
            <a:endParaRPr sz="1500"/>
          </a:p>
        </p:txBody>
      </p:sp>
      <p:sp>
        <p:nvSpPr>
          <p:cNvPr id="529" name="Google Shape;529;p45"/>
          <p:cNvSpPr txBox="1"/>
          <p:nvPr>
            <p:ph idx="4" type="subTitle"/>
          </p:nvPr>
        </p:nvSpPr>
        <p:spPr>
          <a:xfrm>
            <a:off x="5108925" y="3563224"/>
            <a:ext cx="2114700" cy="1216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2P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BPM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DBPM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VORP</a:t>
            </a:r>
            <a:endParaRPr sz="1500"/>
          </a:p>
        </p:txBody>
      </p:sp>
      <p:sp>
        <p:nvSpPr>
          <p:cNvPr id="530" name="Google Shape;530;p45"/>
          <p:cNvSpPr txBox="1"/>
          <p:nvPr>
            <p:ph idx="5" type="subTitle"/>
          </p:nvPr>
        </p:nvSpPr>
        <p:spPr>
          <a:xfrm>
            <a:off x="6317500" y="1686757"/>
            <a:ext cx="2114700" cy="12201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TOV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ORB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DRB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TRB</a:t>
            </a:r>
            <a:endParaRPr sz="1500"/>
          </a:p>
        </p:txBody>
      </p:sp>
      <p:sp>
        <p:nvSpPr>
          <p:cNvPr id="531" name="Google Shape;531;p45"/>
          <p:cNvSpPr txBox="1"/>
          <p:nvPr>
            <p:ph idx="7" type="subTitle"/>
          </p:nvPr>
        </p:nvSpPr>
        <p:spPr>
          <a:xfrm>
            <a:off x="724153" y="1286700"/>
            <a:ext cx="21030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Guard</a:t>
            </a:r>
            <a:endParaRPr/>
          </a:p>
        </p:txBody>
      </p:sp>
      <p:sp>
        <p:nvSpPr>
          <p:cNvPr id="532" name="Google Shape;532;p45"/>
          <p:cNvSpPr txBox="1"/>
          <p:nvPr>
            <p:ph idx="8" type="subTitle"/>
          </p:nvPr>
        </p:nvSpPr>
        <p:spPr>
          <a:xfrm>
            <a:off x="3650104" y="1286700"/>
            <a:ext cx="21066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Shooting Guard</a:t>
            </a:r>
            <a:endParaRPr/>
          </a:p>
        </p:txBody>
      </p:sp>
      <p:sp>
        <p:nvSpPr>
          <p:cNvPr id="533" name="Google Shape;533;p45"/>
          <p:cNvSpPr txBox="1"/>
          <p:nvPr>
            <p:ph idx="9" type="subTitle"/>
          </p:nvPr>
        </p:nvSpPr>
        <p:spPr>
          <a:xfrm>
            <a:off x="6321650" y="1286700"/>
            <a:ext cx="21063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Forward</a:t>
            </a:r>
            <a:endParaRPr/>
          </a:p>
        </p:txBody>
      </p:sp>
      <p:sp>
        <p:nvSpPr>
          <p:cNvPr id="534" name="Google Shape;534;p45"/>
          <p:cNvSpPr txBox="1"/>
          <p:nvPr>
            <p:ph idx="13" type="subTitle"/>
          </p:nvPr>
        </p:nvSpPr>
        <p:spPr>
          <a:xfrm>
            <a:off x="2187133" y="3159967"/>
            <a:ext cx="21069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Forward</a:t>
            </a:r>
            <a:endParaRPr/>
          </a:p>
        </p:txBody>
      </p:sp>
      <p:sp>
        <p:nvSpPr>
          <p:cNvPr id="535" name="Google Shape;535;p45"/>
          <p:cNvSpPr txBox="1"/>
          <p:nvPr>
            <p:ph idx="14" type="subTitle"/>
          </p:nvPr>
        </p:nvSpPr>
        <p:spPr>
          <a:xfrm>
            <a:off x="5113079" y="3159965"/>
            <a:ext cx="21066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Weighting Stats &amp; Ranking Players </a:t>
            </a:r>
            <a:endParaRPr/>
          </a:p>
        </p:txBody>
      </p:sp>
      <p:sp>
        <p:nvSpPr>
          <p:cNvPr id="541" name="Google Shape;541;p46"/>
          <p:cNvSpPr txBox="1"/>
          <p:nvPr/>
        </p:nvSpPr>
        <p:spPr>
          <a:xfrm flipH="1">
            <a:off x="713125" y="2054953"/>
            <a:ext cx="1812300" cy="4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nton"/>
              <a:buAutoNum type="arabicPeriod"/>
            </a:pPr>
            <a:r>
              <a:rPr lang="en"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Identify</a:t>
            </a:r>
            <a:endParaRPr sz="240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2" name="Google Shape;542;p46"/>
          <p:cNvSpPr txBox="1"/>
          <p:nvPr/>
        </p:nvSpPr>
        <p:spPr>
          <a:xfrm flipH="1">
            <a:off x="713167" y="2479100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Which stats matter?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46"/>
          <p:cNvSpPr txBox="1"/>
          <p:nvPr/>
        </p:nvSpPr>
        <p:spPr>
          <a:xfrm flipH="1">
            <a:off x="2677025" y="2054953"/>
            <a:ext cx="1812300" cy="4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2. Weighting</a:t>
            </a:r>
            <a:endParaRPr sz="240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4" name="Google Shape;544;p46"/>
          <p:cNvSpPr txBox="1"/>
          <p:nvPr/>
        </p:nvSpPr>
        <p:spPr>
          <a:xfrm flipH="1">
            <a:off x="2677067" y="2479100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Deciding  weights for each stat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5" name="Google Shape;545;p46"/>
          <p:cNvSpPr txBox="1"/>
          <p:nvPr/>
        </p:nvSpPr>
        <p:spPr>
          <a:xfrm flipH="1">
            <a:off x="4640925" y="2054953"/>
            <a:ext cx="1812300" cy="4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3. Normalize</a:t>
            </a:r>
            <a:endParaRPr sz="240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6" name="Google Shape;546;p46"/>
          <p:cNvSpPr txBox="1"/>
          <p:nvPr/>
        </p:nvSpPr>
        <p:spPr>
          <a:xfrm flipH="1">
            <a:off x="4640967" y="2479100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Comparability between each stat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7" name="Google Shape;547;p46"/>
          <p:cNvSpPr txBox="1"/>
          <p:nvPr/>
        </p:nvSpPr>
        <p:spPr>
          <a:xfrm flipH="1">
            <a:off x="6604950" y="2054950"/>
            <a:ext cx="1960500" cy="4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4. Calculation</a:t>
            </a:r>
            <a:endParaRPr sz="240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48" name="Google Shape;548;p46"/>
          <p:cNvSpPr txBox="1"/>
          <p:nvPr/>
        </p:nvSpPr>
        <p:spPr>
          <a:xfrm flipH="1">
            <a:off x="6604867" y="2479100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sum(Normalized Stat*weight)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9" name="Google Shape;549;p46"/>
          <p:cNvSpPr txBox="1"/>
          <p:nvPr/>
        </p:nvSpPr>
        <p:spPr>
          <a:xfrm flipH="1">
            <a:off x="713125" y="3931649"/>
            <a:ext cx="1812300" cy="448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5. Ranking</a:t>
            </a:r>
            <a:endParaRPr sz="240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0" name="Google Shape;550;p46"/>
          <p:cNvSpPr txBox="1"/>
          <p:nvPr/>
        </p:nvSpPr>
        <p:spPr>
          <a:xfrm flipH="1">
            <a:off x="713167" y="4355797"/>
            <a:ext cx="18123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Highest Score = Best in their position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1" name="Google Shape;551;p46"/>
          <p:cNvSpPr/>
          <p:nvPr/>
        </p:nvSpPr>
        <p:spPr>
          <a:xfrm>
            <a:off x="1307775" y="1203150"/>
            <a:ext cx="623100" cy="6231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6"/>
          <p:cNvSpPr/>
          <p:nvPr/>
        </p:nvSpPr>
        <p:spPr>
          <a:xfrm>
            <a:off x="3271625" y="1203150"/>
            <a:ext cx="623100" cy="6231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6"/>
          <p:cNvSpPr/>
          <p:nvPr/>
        </p:nvSpPr>
        <p:spPr>
          <a:xfrm>
            <a:off x="5235475" y="1203150"/>
            <a:ext cx="623100" cy="6231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6"/>
          <p:cNvSpPr/>
          <p:nvPr/>
        </p:nvSpPr>
        <p:spPr>
          <a:xfrm>
            <a:off x="7199325" y="1203150"/>
            <a:ext cx="623100" cy="6231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6"/>
          <p:cNvSpPr/>
          <p:nvPr/>
        </p:nvSpPr>
        <p:spPr>
          <a:xfrm>
            <a:off x="1307775" y="3084275"/>
            <a:ext cx="623100" cy="6231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6" name="Google Shape;556;p46"/>
          <p:cNvCxnSpPr>
            <a:stCxn id="551" idx="4"/>
            <a:endCxn id="541" idx="0"/>
          </p:cNvCxnSpPr>
          <p:nvPr/>
        </p:nvCxnSpPr>
        <p:spPr>
          <a:xfrm>
            <a:off x="1619325" y="1826250"/>
            <a:ext cx="0" cy="22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57" name="Google Shape;557;p46"/>
          <p:cNvCxnSpPr>
            <a:stCxn id="551" idx="6"/>
            <a:endCxn id="552" idx="2"/>
          </p:cNvCxnSpPr>
          <p:nvPr/>
        </p:nvCxnSpPr>
        <p:spPr>
          <a:xfrm>
            <a:off x="1930875" y="1514700"/>
            <a:ext cx="1340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46"/>
          <p:cNvCxnSpPr>
            <a:stCxn id="552" idx="6"/>
            <a:endCxn id="553" idx="2"/>
          </p:cNvCxnSpPr>
          <p:nvPr/>
        </p:nvCxnSpPr>
        <p:spPr>
          <a:xfrm>
            <a:off x="3894725" y="1514700"/>
            <a:ext cx="1340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46"/>
          <p:cNvCxnSpPr>
            <a:stCxn id="553" idx="6"/>
            <a:endCxn id="554" idx="2"/>
          </p:cNvCxnSpPr>
          <p:nvPr/>
        </p:nvCxnSpPr>
        <p:spPr>
          <a:xfrm>
            <a:off x="5858575" y="1514700"/>
            <a:ext cx="1340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46"/>
          <p:cNvCxnSpPr>
            <a:stCxn id="552" idx="4"/>
            <a:endCxn id="543" idx="0"/>
          </p:cNvCxnSpPr>
          <p:nvPr/>
        </p:nvCxnSpPr>
        <p:spPr>
          <a:xfrm>
            <a:off x="3583175" y="1826250"/>
            <a:ext cx="0" cy="22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46"/>
          <p:cNvCxnSpPr>
            <a:stCxn id="553" idx="4"/>
            <a:endCxn id="545" idx="0"/>
          </p:cNvCxnSpPr>
          <p:nvPr/>
        </p:nvCxnSpPr>
        <p:spPr>
          <a:xfrm>
            <a:off x="5547025" y="1826250"/>
            <a:ext cx="0" cy="22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46"/>
          <p:cNvCxnSpPr>
            <a:stCxn id="554" idx="4"/>
            <a:endCxn id="547" idx="0"/>
          </p:cNvCxnSpPr>
          <p:nvPr/>
        </p:nvCxnSpPr>
        <p:spPr>
          <a:xfrm>
            <a:off x="7510875" y="1826250"/>
            <a:ext cx="74400" cy="228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46"/>
          <p:cNvCxnSpPr>
            <a:stCxn id="554" idx="6"/>
            <a:endCxn id="555" idx="2"/>
          </p:cNvCxnSpPr>
          <p:nvPr/>
        </p:nvCxnSpPr>
        <p:spPr>
          <a:xfrm flipH="1">
            <a:off x="1307625" y="1514700"/>
            <a:ext cx="6514800" cy="1881000"/>
          </a:xfrm>
          <a:prstGeom prst="bentConnector5">
            <a:avLst>
              <a:gd fmla="val -13577" name="adj1"/>
              <a:gd fmla="val 78787" name="adj2"/>
              <a:gd fmla="val 111155" name="adj3"/>
            </a:avLst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46"/>
          <p:cNvCxnSpPr>
            <a:stCxn id="555" idx="4"/>
            <a:endCxn id="549" idx="0"/>
          </p:cNvCxnSpPr>
          <p:nvPr/>
        </p:nvCxnSpPr>
        <p:spPr>
          <a:xfrm>
            <a:off x="1619325" y="3707375"/>
            <a:ext cx="0" cy="224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565" name="Google Shape;565;p46"/>
          <p:cNvGrpSpPr/>
          <p:nvPr/>
        </p:nvGrpSpPr>
        <p:grpSpPr>
          <a:xfrm rot="-491671">
            <a:off x="6786001" y="-1704764"/>
            <a:ext cx="1451519" cy="2410460"/>
            <a:chOff x="-2915381" y="1168517"/>
            <a:chExt cx="1648536" cy="2645637"/>
          </a:xfrm>
        </p:grpSpPr>
        <p:sp>
          <p:nvSpPr>
            <p:cNvPr id="566" name="Google Shape;566;p46"/>
            <p:cNvSpPr/>
            <p:nvPr/>
          </p:nvSpPr>
          <p:spPr>
            <a:xfrm rot="-5400000">
              <a:off x="-3403151" y="1804777"/>
              <a:ext cx="2627265" cy="1372849"/>
            </a:xfrm>
            <a:custGeom>
              <a:rect b="b" l="l" r="r" t="t"/>
              <a:pathLst>
                <a:path extrusionOk="0" h="61425" w="117551">
                  <a:moveTo>
                    <a:pt x="116324" y="1226"/>
                  </a:moveTo>
                  <a:lnTo>
                    <a:pt x="116324" y="60198"/>
                  </a:lnTo>
                  <a:lnTo>
                    <a:pt x="1215" y="60198"/>
                  </a:lnTo>
                  <a:lnTo>
                    <a:pt x="1215" y="1226"/>
                  </a:lnTo>
                  <a:close/>
                  <a:moveTo>
                    <a:pt x="0" y="0"/>
                  </a:moveTo>
                  <a:lnTo>
                    <a:pt x="0" y="61424"/>
                  </a:lnTo>
                  <a:lnTo>
                    <a:pt x="117551" y="61424"/>
                  </a:lnTo>
                  <a:lnTo>
                    <a:pt x="117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6"/>
            <p:cNvSpPr/>
            <p:nvPr/>
          </p:nvSpPr>
          <p:spPr>
            <a:xfrm rot="-5400000">
              <a:off x="-2523812" y="2684115"/>
              <a:ext cx="868588" cy="1372849"/>
            </a:xfrm>
            <a:custGeom>
              <a:rect b="b" l="l" r="r" t="t"/>
              <a:pathLst>
                <a:path extrusionOk="0" h="61425" w="38863">
                  <a:moveTo>
                    <a:pt x="8156" y="0"/>
                  </a:moveTo>
                  <a:cubicBezTo>
                    <a:pt x="6716" y="0"/>
                    <a:pt x="5299" y="107"/>
                    <a:pt x="3906" y="298"/>
                  </a:cubicBezTo>
                  <a:cubicBezTo>
                    <a:pt x="3144" y="405"/>
                    <a:pt x="2370" y="536"/>
                    <a:pt x="1620" y="703"/>
                  </a:cubicBezTo>
                  <a:cubicBezTo>
                    <a:pt x="1072" y="822"/>
                    <a:pt x="536" y="953"/>
                    <a:pt x="0" y="1107"/>
                  </a:cubicBezTo>
                  <a:lnTo>
                    <a:pt x="0" y="2369"/>
                  </a:lnTo>
                  <a:cubicBezTo>
                    <a:pt x="393" y="2250"/>
                    <a:pt x="810" y="2143"/>
                    <a:pt x="1215" y="2048"/>
                  </a:cubicBezTo>
                  <a:lnTo>
                    <a:pt x="1215" y="1226"/>
                  </a:lnTo>
                  <a:lnTo>
                    <a:pt x="8156" y="1226"/>
                  </a:lnTo>
                  <a:cubicBezTo>
                    <a:pt x="8549" y="1226"/>
                    <a:pt x="8954" y="1226"/>
                    <a:pt x="9347" y="1250"/>
                  </a:cubicBezTo>
                  <a:cubicBezTo>
                    <a:pt x="9764" y="1262"/>
                    <a:pt x="10168" y="1286"/>
                    <a:pt x="10573" y="1322"/>
                  </a:cubicBezTo>
                  <a:cubicBezTo>
                    <a:pt x="15693" y="1738"/>
                    <a:pt x="20443" y="3465"/>
                    <a:pt x="24492" y="6167"/>
                  </a:cubicBezTo>
                  <a:cubicBezTo>
                    <a:pt x="24623" y="6263"/>
                    <a:pt x="24765" y="6358"/>
                    <a:pt x="24896" y="6453"/>
                  </a:cubicBezTo>
                  <a:cubicBezTo>
                    <a:pt x="24920" y="6465"/>
                    <a:pt x="24932" y="6477"/>
                    <a:pt x="24956" y="6489"/>
                  </a:cubicBezTo>
                  <a:cubicBezTo>
                    <a:pt x="26051" y="7251"/>
                    <a:pt x="27099" y="8096"/>
                    <a:pt x="28087" y="9001"/>
                  </a:cubicBezTo>
                  <a:cubicBezTo>
                    <a:pt x="33350" y="13823"/>
                    <a:pt x="36850" y="20538"/>
                    <a:pt x="37517" y="28063"/>
                  </a:cubicBezTo>
                  <a:cubicBezTo>
                    <a:pt x="37600" y="28932"/>
                    <a:pt x="37636" y="29813"/>
                    <a:pt x="37636" y="30706"/>
                  </a:cubicBezTo>
                  <a:cubicBezTo>
                    <a:pt x="37636" y="38350"/>
                    <a:pt x="34719" y="45315"/>
                    <a:pt x="29945" y="50554"/>
                  </a:cubicBezTo>
                  <a:cubicBezTo>
                    <a:pt x="28385" y="52268"/>
                    <a:pt x="26623" y="53804"/>
                    <a:pt x="24694" y="55114"/>
                  </a:cubicBezTo>
                  <a:cubicBezTo>
                    <a:pt x="24503" y="55245"/>
                    <a:pt x="24313" y="55364"/>
                    <a:pt x="24122" y="55495"/>
                  </a:cubicBezTo>
                  <a:cubicBezTo>
                    <a:pt x="20158" y="58055"/>
                    <a:pt x="15538" y="59698"/>
                    <a:pt x="10573" y="60103"/>
                  </a:cubicBezTo>
                  <a:cubicBezTo>
                    <a:pt x="10168" y="60138"/>
                    <a:pt x="9764" y="60162"/>
                    <a:pt x="9347" y="60174"/>
                  </a:cubicBezTo>
                  <a:cubicBezTo>
                    <a:pt x="8954" y="60198"/>
                    <a:pt x="8549" y="60198"/>
                    <a:pt x="8156" y="60198"/>
                  </a:cubicBezTo>
                  <a:lnTo>
                    <a:pt x="1215" y="60198"/>
                  </a:lnTo>
                  <a:lnTo>
                    <a:pt x="1215" y="59376"/>
                  </a:lnTo>
                  <a:cubicBezTo>
                    <a:pt x="810" y="59281"/>
                    <a:pt x="393" y="59174"/>
                    <a:pt x="0" y="59055"/>
                  </a:cubicBezTo>
                  <a:lnTo>
                    <a:pt x="0" y="60317"/>
                  </a:lnTo>
                  <a:cubicBezTo>
                    <a:pt x="536" y="60472"/>
                    <a:pt x="1072" y="60603"/>
                    <a:pt x="1620" y="60722"/>
                  </a:cubicBezTo>
                  <a:cubicBezTo>
                    <a:pt x="2429" y="60900"/>
                    <a:pt x="3239" y="61043"/>
                    <a:pt x="4060" y="61150"/>
                  </a:cubicBezTo>
                  <a:cubicBezTo>
                    <a:pt x="5406" y="61329"/>
                    <a:pt x="6763" y="61424"/>
                    <a:pt x="8156" y="61424"/>
                  </a:cubicBezTo>
                  <a:cubicBezTo>
                    <a:pt x="11121" y="61424"/>
                    <a:pt x="14002" y="60996"/>
                    <a:pt x="16729" y="60198"/>
                  </a:cubicBezTo>
                  <a:cubicBezTo>
                    <a:pt x="19169" y="59495"/>
                    <a:pt x="21479" y="58483"/>
                    <a:pt x="23634" y="57221"/>
                  </a:cubicBezTo>
                  <a:cubicBezTo>
                    <a:pt x="23991" y="57007"/>
                    <a:pt x="24349" y="56793"/>
                    <a:pt x="24694" y="56567"/>
                  </a:cubicBezTo>
                  <a:cubicBezTo>
                    <a:pt x="27278" y="54912"/>
                    <a:pt x="29587" y="52888"/>
                    <a:pt x="31564" y="50554"/>
                  </a:cubicBezTo>
                  <a:cubicBezTo>
                    <a:pt x="36112" y="45196"/>
                    <a:pt x="38862" y="38267"/>
                    <a:pt x="38862" y="30706"/>
                  </a:cubicBezTo>
                  <a:cubicBezTo>
                    <a:pt x="38862" y="29980"/>
                    <a:pt x="38839" y="29254"/>
                    <a:pt x="38779" y="28539"/>
                  </a:cubicBezTo>
                  <a:cubicBezTo>
                    <a:pt x="38255" y="20931"/>
                    <a:pt x="34933" y="14073"/>
                    <a:pt x="29837" y="9001"/>
                  </a:cubicBezTo>
                  <a:cubicBezTo>
                    <a:pt x="28409" y="7572"/>
                    <a:pt x="26849" y="6275"/>
                    <a:pt x="25158" y="5155"/>
                  </a:cubicBezTo>
                  <a:cubicBezTo>
                    <a:pt x="25134" y="5144"/>
                    <a:pt x="25123" y="5132"/>
                    <a:pt x="25111" y="5120"/>
                  </a:cubicBezTo>
                  <a:cubicBezTo>
                    <a:pt x="24813" y="4917"/>
                    <a:pt x="24503" y="4727"/>
                    <a:pt x="24206" y="4536"/>
                  </a:cubicBezTo>
                  <a:lnTo>
                    <a:pt x="24194" y="4536"/>
                  </a:lnTo>
                  <a:cubicBezTo>
                    <a:pt x="21896" y="3119"/>
                    <a:pt x="19384" y="2000"/>
                    <a:pt x="16729" y="1226"/>
                  </a:cubicBezTo>
                  <a:cubicBezTo>
                    <a:pt x="14002" y="429"/>
                    <a:pt x="11121" y="0"/>
                    <a:pt x="8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6"/>
            <p:cNvSpPr/>
            <p:nvPr/>
          </p:nvSpPr>
          <p:spPr>
            <a:xfrm rot="-5400000">
              <a:off x="-2525142" y="926809"/>
              <a:ext cx="871248" cy="1372849"/>
            </a:xfrm>
            <a:custGeom>
              <a:rect b="b" l="l" r="r" t="t"/>
              <a:pathLst>
                <a:path extrusionOk="0" h="61425" w="38982">
                  <a:moveTo>
                    <a:pt x="30707" y="0"/>
                  </a:moveTo>
                  <a:cubicBezTo>
                    <a:pt x="29481" y="0"/>
                    <a:pt x="28278" y="71"/>
                    <a:pt x="27087" y="214"/>
                  </a:cubicBezTo>
                  <a:cubicBezTo>
                    <a:pt x="25385" y="417"/>
                    <a:pt x="23730" y="750"/>
                    <a:pt x="22134" y="1226"/>
                  </a:cubicBezTo>
                  <a:cubicBezTo>
                    <a:pt x="10228" y="4691"/>
                    <a:pt x="1299" y="15180"/>
                    <a:pt x="132" y="27884"/>
                  </a:cubicBezTo>
                  <a:cubicBezTo>
                    <a:pt x="48" y="28813"/>
                    <a:pt x="1" y="29754"/>
                    <a:pt x="1" y="30706"/>
                  </a:cubicBezTo>
                  <a:cubicBezTo>
                    <a:pt x="1" y="31099"/>
                    <a:pt x="13" y="31492"/>
                    <a:pt x="25" y="31873"/>
                  </a:cubicBezTo>
                  <a:cubicBezTo>
                    <a:pt x="310" y="39541"/>
                    <a:pt x="3418" y="46506"/>
                    <a:pt x="8347" y="51745"/>
                  </a:cubicBezTo>
                  <a:cubicBezTo>
                    <a:pt x="12062" y="55685"/>
                    <a:pt x="16800" y="58650"/>
                    <a:pt x="22134" y="60198"/>
                  </a:cubicBezTo>
                  <a:cubicBezTo>
                    <a:pt x="23397" y="60567"/>
                    <a:pt x="24694" y="60853"/>
                    <a:pt x="26016" y="61067"/>
                  </a:cubicBezTo>
                  <a:cubicBezTo>
                    <a:pt x="26087" y="61079"/>
                    <a:pt x="26159" y="61091"/>
                    <a:pt x="26242" y="61091"/>
                  </a:cubicBezTo>
                  <a:cubicBezTo>
                    <a:pt x="27695" y="61305"/>
                    <a:pt x="29195" y="61424"/>
                    <a:pt x="30707" y="61424"/>
                  </a:cubicBezTo>
                  <a:cubicBezTo>
                    <a:pt x="31231" y="61424"/>
                    <a:pt x="31743" y="61412"/>
                    <a:pt x="32255" y="61389"/>
                  </a:cubicBezTo>
                  <a:cubicBezTo>
                    <a:pt x="33993" y="61293"/>
                    <a:pt x="35696" y="61067"/>
                    <a:pt x="37351" y="60698"/>
                  </a:cubicBezTo>
                  <a:cubicBezTo>
                    <a:pt x="37898" y="60579"/>
                    <a:pt x="38446" y="60436"/>
                    <a:pt x="38982" y="60281"/>
                  </a:cubicBezTo>
                  <a:lnTo>
                    <a:pt x="38982" y="59019"/>
                  </a:lnTo>
                  <a:cubicBezTo>
                    <a:pt x="38577" y="59138"/>
                    <a:pt x="38172" y="59245"/>
                    <a:pt x="37755" y="59353"/>
                  </a:cubicBezTo>
                  <a:lnTo>
                    <a:pt x="37755" y="60198"/>
                  </a:lnTo>
                  <a:lnTo>
                    <a:pt x="30707" y="60198"/>
                  </a:lnTo>
                  <a:cubicBezTo>
                    <a:pt x="30171" y="60198"/>
                    <a:pt x="29623" y="60186"/>
                    <a:pt x="29088" y="60162"/>
                  </a:cubicBezTo>
                  <a:cubicBezTo>
                    <a:pt x="28671" y="60138"/>
                    <a:pt x="28266" y="60103"/>
                    <a:pt x="27861" y="60067"/>
                  </a:cubicBezTo>
                  <a:cubicBezTo>
                    <a:pt x="27528" y="60031"/>
                    <a:pt x="27195" y="59996"/>
                    <a:pt x="26861" y="59948"/>
                  </a:cubicBezTo>
                  <a:cubicBezTo>
                    <a:pt x="26790" y="59948"/>
                    <a:pt x="26730" y="59936"/>
                    <a:pt x="26659" y="59924"/>
                  </a:cubicBezTo>
                  <a:cubicBezTo>
                    <a:pt x="19598" y="58948"/>
                    <a:pt x="13324" y="55459"/>
                    <a:pt x="8776" y="50399"/>
                  </a:cubicBezTo>
                  <a:cubicBezTo>
                    <a:pt x="4227" y="45339"/>
                    <a:pt x="1394" y="38683"/>
                    <a:pt x="1227" y="31385"/>
                  </a:cubicBezTo>
                  <a:cubicBezTo>
                    <a:pt x="1227" y="31159"/>
                    <a:pt x="1227" y="30932"/>
                    <a:pt x="1227" y="30706"/>
                  </a:cubicBezTo>
                  <a:cubicBezTo>
                    <a:pt x="1227" y="29920"/>
                    <a:pt x="1251" y="29135"/>
                    <a:pt x="1310" y="28361"/>
                  </a:cubicBezTo>
                  <a:cubicBezTo>
                    <a:pt x="2430" y="14228"/>
                    <a:pt x="13562" y="2869"/>
                    <a:pt x="27588" y="1381"/>
                  </a:cubicBezTo>
                  <a:cubicBezTo>
                    <a:pt x="27683" y="1381"/>
                    <a:pt x="27766" y="1369"/>
                    <a:pt x="27861" y="1357"/>
                  </a:cubicBezTo>
                  <a:cubicBezTo>
                    <a:pt x="28266" y="1322"/>
                    <a:pt x="28671" y="1286"/>
                    <a:pt x="29088" y="1262"/>
                  </a:cubicBezTo>
                  <a:cubicBezTo>
                    <a:pt x="29623" y="1238"/>
                    <a:pt x="30171" y="1226"/>
                    <a:pt x="30707" y="1226"/>
                  </a:cubicBezTo>
                  <a:lnTo>
                    <a:pt x="37755" y="1226"/>
                  </a:lnTo>
                  <a:lnTo>
                    <a:pt x="37755" y="2072"/>
                  </a:lnTo>
                  <a:cubicBezTo>
                    <a:pt x="38172" y="2179"/>
                    <a:pt x="38577" y="2286"/>
                    <a:pt x="38982" y="2405"/>
                  </a:cubicBezTo>
                  <a:lnTo>
                    <a:pt x="38982" y="1131"/>
                  </a:lnTo>
                  <a:cubicBezTo>
                    <a:pt x="38446" y="988"/>
                    <a:pt x="37898" y="845"/>
                    <a:pt x="37351" y="726"/>
                  </a:cubicBezTo>
                  <a:cubicBezTo>
                    <a:pt x="36029" y="429"/>
                    <a:pt x="34660" y="226"/>
                    <a:pt x="33279" y="107"/>
                  </a:cubicBezTo>
                  <a:cubicBezTo>
                    <a:pt x="32433" y="36"/>
                    <a:pt x="31576" y="0"/>
                    <a:pt x="30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6"/>
            <p:cNvSpPr/>
            <p:nvPr/>
          </p:nvSpPr>
          <p:spPr>
            <a:xfrm rot="-5400000">
              <a:off x="-2103253" y="2913364"/>
              <a:ext cx="27446" cy="1337737"/>
            </a:xfrm>
            <a:custGeom>
              <a:rect b="b" l="l" r="r" t="t"/>
              <a:pathLst>
                <a:path extrusionOk="0" h="59854" w="1228">
                  <a:moveTo>
                    <a:pt x="1" y="1"/>
                  </a:moveTo>
                  <a:lnTo>
                    <a:pt x="1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6"/>
            <p:cNvSpPr/>
            <p:nvPr/>
          </p:nvSpPr>
          <p:spPr>
            <a:xfrm rot="-5400000">
              <a:off x="-2103242" y="743598"/>
              <a:ext cx="27423" cy="1337737"/>
            </a:xfrm>
            <a:custGeom>
              <a:rect b="b" l="l" r="r" t="t"/>
              <a:pathLst>
                <a:path extrusionOk="0" h="59854" w="1227">
                  <a:moveTo>
                    <a:pt x="0" y="1"/>
                  </a:moveTo>
                  <a:lnTo>
                    <a:pt x="0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6"/>
            <p:cNvSpPr/>
            <p:nvPr/>
          </p:nvSpPr>
          <p:spPr>
            <a:xfrm rot="-5400000">
              <a:off x="-2260787" y="3067181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70" y="1227"/>
                    <a:pt x="8073" y="1227"/>
                    <a:pt x="8275" y="1251"/>
                  </a:cubicBezTo>
                  <a:cubicBezTo>
                    <a:pt x="11537" y="1560"/>
                    <a:pt x="14097" y="4311"/>
                    <a:pt x="14097" y="7656"/>
                  </a:cubicBezTo>
                  <a:cubicBezTo>
                    <a:pt x="14097" y="11014"/>
                    <a:pt x="11537" y="13764"/>
                    <a:pt x="8275" y="14074"/>
                  </a:cubicBezTo>
                  <a:cubicBezTo>
                    <a:pt x="8073" y="14097"/>
                    <a:pt x="7870" y="14097"/>
                    <a:pt x="7656" y="14097"/>
                  </a:cubicBezTo>
                  <a:cubicBezTo>
                    <a:pt x="7453" y="14097"/>
                    <a:pt x="7251" y="14097"/>
                    <a:pt x="7049" y="14074"/>
                  </a:cubicBezTo>
                  <a:cubicBezTo>
                    <a:pt x="3786" y="13764"/>
                    <a:pt x="1215" y="11014"/>
                    <a:pt x="1215" y="7656"/>
                  </a:cubicBezTo>
                  <a:cubicBezTo>
                    <a:pt x="1215" y="4311"/>
                    <a:pt x="3786" y="1560"/>
                    <a:pt x="7049" y="1251"/>
                  </a:cubicBezTo>
                  <a:cubicBezTo>
                    <a:pt x="7251" y="1227"/>
                    <a:pt x="7453" y="1227"/>
                    <a:pt x="7656" y="1227"/>
                  </a:cubicBezTo>
                  <a:close/>
                  <a:moveTo>
                    <a:pt x="7656" y="1"/>
                  </a:moveTo>
                  <a:cubicBezTo>
                    <a:pt x="6477" y="1"/>
                    <a:pt x="5346" y="274"/>
                    <a:pt x="4346" y="751"/>
                  </a:cubicBezTo>
                  <a:cubicBezTo>
                    <a:pt x="1774" y="1989"/>
                    <a:pt x="0" y="4620"/>
                    <a:pt x="0" y="7656"/>
                  </a:cubicBezTo>
                  <a:cubicBezTo>
                    <a:pt x="0" y="10704"/>
                    <a:pt x="1774" y="13335"/>
                    <a:pt x="4346" y="14574"/>
                  </a:cubicBezTo>
                  <a:cubicBezTo>
                    <a:pt x="5346" y="15050"/>
                    <a:pt x="6477" y="15324"/>
                    <a:pt x="7656" y="15324"/>
                  </a:cubicBezTo>
                  <a:lnTo>
                    <a:pt x="7704" y="15324"/>
                  </a:lnTo>
                  <a:cubicBezTo>
                    <a:pt x="11906" y="15300"/>
                    <a:pt x="15324" y="11871"/>
                    <a:pt x="15324" y="7656"/>
                  </a:cubicBezTo>
                  <a:cubicBezTo>
                    <a:pt x="15324" y="3453"/>
                    <a:pt x="11918" y="36"/>
                    <a:pt x="7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6"/>
            <p:cNvSpPr/>
            <p:nvPr/>
          </p:nvSpPr>
          <p:spPr>
            <a:xfrm rot="-5400000">
              <a:off x="-2260798" y="2319982"/>
              <a:ext cx="342514" cy="342491"/>
            </a:xfrm>
            <a:custGeom>
              <a:rect b="b" l="l" r="r" t="t"/>
              <a:pathLst>
                <a:path extrusionOk="0" h="15324" w="15325">
                  <a:moveTo>
                    <a:pt x="7657" y="1227"/>
                  </a:moveTo>
                  <a:cubicBezTo>
                    <a:pt x="7859" y="1227"/>
                    <a:pt x="8073" y="1227"/>
                    <a:pt x="8264" y="1251"/>
                  </a:cubicBezTo>
                  <a:cubicBezTo>
                    <a:pt x="11538" y="1560"/>
                    <a:pt x="14098" y="4311"/>
                    <a:pt x="14098" y="7656"/>
                  </a:cubicBezTo>
                  <a:cubicBezTo>
                    <a:pt x="14098" y="11014"/>
                    <a:pt x="11538" y="13764"/>
                    <a:pt x="8264" y="14074"/>
                  </a:cubicBezTo>
                  <a:cubicBezTo>
                    <a:pt x="8073" y="14097"/>
                    <a:pt x="7859" y="14097"/>
                    <a:pt x="7657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87" y="13764"/>
                    <a:pt x="1215" y="11014"/>
                    <a:pt x="1215" y="7656"/>
                  </a:cubicBezTo>
                  <a:cubicBezTo>
                    <a:pt x="1215" y="4311"/>
                    <a:pt x="3787" y="1560"/>
                    <a:pt x="7049" y="1251"/>
                  </a:cubicBezTo>
                  <a:cubicBezTo>
                    <a:pt x="7252" y="1227"/>
                    <a:pt x="7454" y="1227"/>
                    <a:pt x="7657" y="1227"/>
                  </a:cubicBezTo>
                  <a:close/>
                  <a:moveTo>
                    <a:pt x="7657" y="1"/>
                  </a:moveTo>
                  <a:cubicBezTo>
                    <a:pt x="7454" y="1"/>
                    <a:pt x="7252" y="12"/>
                    <a:pt x="7049" y="24"/>
                  </a:cubicBezTo>
                  <a:cubicBezTo>
                    <a:pt x="3108" y="334"/>
                    <a:pt x="1" y="3644"/>
                    <a:pt x="1" y="7656"/>
                  </a:cubicBezTo>
                  <a:cubicBezTo>
                    <a:pt x="1" y="11681"/>
                    <a:pt x="3108" y="14990"/>
                    <a:pt x="7049" y="15300"/>
                  </a:cubicBezTo>
                  <a:cubicBezTo>
                    <a:pt x="7252" y="15312"/>
                    <a:pt x="7454" y="15324"/>
                    <a:pt x="7657" y="15324"/>
                  </a:cubicBezTo>
                  <a:cubicBezTo>
                    <a:pt x="7859" y="15324"/>
                    <a:pt x="8073" y="15312"/>
                    <a:pt x="8264" y="15300"/>
                  </a:cubicBezTo>
                  <a:cubicBezTo>
                    <a:pt x="11419" y="15050"/>
                    <a:pt x="14038" y="12883"/>
                    <a:pt x="14967" y="9966"/>
                  </a:cubicBezTo>
                  <a:cubicBezTo>
                    <a:pt x="15074" y="9609"/>
                    <a:pt x="15169" y="9240"/>
                    <a:pt x="15229" y="8847"/>
                  </a:cubicBezTo>
                  <a:cubicBezTo>
                    <a:pt x="15289" y="8466"/>
                    <a:pt x="15324" y="8061"/>
                    <a:pt x="15324" y="7656"/>
                  </a:cubicBezTo>
                  <a:cubicBezTo>
                    <a:pt x="15324" y="7251"/>
                    <a:pt x="15289" y="6858"/>
                    <a:pt x="15229" y="6466"/>
                  </a:cubicBezTo>
                  <a:cubicBezTo>
                    <a:pt x="14681" y="3001"/>
                    <a:pt x="11812" y="310"/>
                    <a:pt x="8264" y="24"/>
                  </a:cubicBezTo>
                  <a:cubicBezTo>
                    <a:pt x="8073" y="12"/>
                    <a:pt x="7859" y="1"/>
                    <a:pt x="7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6"/>
            <p:cNvSpPr/>
            <p:nvPr/>
          </p:nvSpPr>
          <p:spPr>
            <a:xfrm rot="-5400000">
              <a:off x="-2260787" y="1572783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59" y="1227"/>
                    <a:pt x="8061" y="1227"/>
                    <a:pt x="8264" y="1251"/>
                  </a:cubicBezTo>
                  <a:cubicBezTo>
                    <a:pt x="10109" y="1429"/>
                    <a:pt x="11728" y="2370"/>
                    <a:pt x="12788" y="3775"/>
                  </a:cubicBezTo>
                  <a:cubicBezTo>
                    <a:pt x="13610" y="4858"/>
                    <a:pt x="14098" y="6204"/>
                    <a:pt x="14098" y="7656"/>
                  </a:cubicBezTo>
                  <a:cubicBezTo>
                    <a:pt x="14098" y="8597"/>
                    <a:pt x="13895" y="9490"/>
                    <a:pt x="13538" y="10299"/>
                  </a:cubicBezTo>
                  <a:cubicBezTo>
                    <a:pt x="12609" y="12359"/>
                    <a:pt x="10621" y="13847"/>
                    <a:pt x="8264" y="14074"/>
                  </a:cubicBezTo>
                  <a:cubicBezTo>
                    <a:pt x="8061" y="14097"/>
                    <a:pt x="7859" y="14097"/>
                    <a:pt x="7656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75" y="13764"/>
                    <a:pt x="1215" y="11014"/>
                    <a:pt x="1215" y="7656"/>
                  </a:cubicBezTo>
                  <a:cubicBezTo>
                    <a:pt x="1215" y="7466"/>
                    <a:pt x="1227" y="7275"/>
                    <a:pt x="1239" y="7085"/>
                  </a:cubicBezTo>
                  <a:cubicBezTo>
                    <a:pt x="1263" y="6894"/>
                    <a:pt x="1287" y="6716"/>
                    <a:pt x="1322" y="6525"/>
                  </a:cubicBezTo>
                  <a:cubicBezTo>
                    <a:pt x="1822" y="3715"/>
                    <a:pt x="4156" y="1525"/>
                    <a:pt x="7049" y="1251"/>
                  </a:cubicBezTo>
                  <a:cubicBezTo>
                    <a:pt x="7252" y="1227"/>
                    <a:pt x="7454" y="1227"/>
                    <a:pt x="7656" y="1227"/>
                  </a:cubicBezTo>
                  <a:close/>
                  <a:moveTo>
                    <a:pt x="7597" y="1"/>
                  </a:moveTo>
                  <a:cubicBezTo>
                    <a:pt x="3823" y="24"/>
                    <a:pt x="679" y="2810"/>
                    <a:pt x="96" y="6430"/>
                  </a:cubicBezTo>
                  <a:cubicBezTo>
                    <a:pt x="60" y="6680"/>
                    <a:pt x="24" y="6930"/>
                    <a:pt x="13" y="7192"/>
                  </a:cubicBezTo>
                  <a:cubicBezTo>
                    <a:pt x="1" y="7347"/>
                    <a:pt x="1" y="7501"/>
                    <a:pt x="1" y="7656"/>
                  </a:cubicBezTo>
                  <a:cubicBezTo>
                    <a:pt x="1" y="11871"/>
                    <a:pt x="3406" y="15300"/>
                    <a:pt x="7621" y="15324"/>
                  </a:cubicBezTo>
                  <a:lnTo>
                    <a:pt x="7656" y="15324"/>
                  </a:lnTo>
                  <a:cubicBezTo>
                    <a:pt x="8847" y="15324"/>
                    <a:pt x="9966" y="15050"/>
                    <a:pt x="10978" y="14574"/>
                  </a:cubicBezTo>
                  <a:cubicBezTo>
                    <a:pt x="12538" y="13812"/>
                    <a:pt x="13800" y="12550"/>
                    <a:pt x="14562" y="10990"/>
                  </a:cubicBezTo>
                  <a:cubicBezTo>
                    <a:pt x="15050" y="9990"/>
                    <a:pt x="15324" y="8859"/>
                    <a:pt x="15324" y="7656"/>
                  </a:cubicBezTo>
                  <a:cubicBezTo>
                    <a:pt x="15324" y="5966"/>
                    <a:pt x="14764" y="4394"/>
                    <a:pt x="13824" y="3120"/>
                  </a:cubicBezTo>
                  <a:cubicBezTo>
                    <a:pt x="13086" y="2120"/>
                    <a:pt x="12109" y="1298"/>
                    <a:pt x="10966" y="751"/>
                  </a:cubicBezTo>
                  <a:cubicBezTo>
                    <a:pt x="9966" y="274"/>
                    <a:pt x="8847" y="1"/>
                    <a:pt x="7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6"/>
            <p:cNvSpPr/>
            <p:nvPr/>
          </p:nvSpPr>
          <p:spPr>
            <a:xfrm rot="-5400000">
              <a:off x="-2151688" y="1241222"/>
              <a:ext cx="124311" cy="124288"/>
            </a:xfrm>
            <a:custGeom>
              <a:rect b="b" l="l" r="r" t="t"/>
              <a:pathLst>
                <a:path extrusionOk="0" h="5561" w="5562">
                  <a:moveTo>
                    <a:pt x="2775" y="1226"/>
                  </a:moveTo>
                  <a:cubicBezTo>
                    <a:pt x="3644" y="1226"/>
                    <a:pt x="4335" y="1917"/>
                    <a:pt x="4335" y="2774"/>
                  </a:cubicBezTo>
                  <a:cubicBezTo>
                    <a:pt x="4335" y="3643"/>
                    <a:pt x="3644" y="4346"/>
                    <a:pt x="2775" y="4346"/>
                  </a:cubicBezTo>
                  <a:cubicBezTo>
                    <a:pt x="1918" y="4346"/>
                    <a:pt x="1215" y="3643"/>
                    <a:pt x="1215" y="2774"/>
                  </a:cubicBezTo>
                  <a:cubicBezTo>
                    <a:pt x="1215" y="1917"/>
                    <a:pt x="1918" y="1226"/>
                    <a:pt x="2775" y="1226"/>
                  </a:cubicBezTo>
                  <a:close/>
                  <a:moveTo>
                    <a:pt x="2775" y="0"/>
                  </a:moveTo>
                  <a:cubicBezTo>
                    <a:pt x="1251" y="0"/>
                    <a:pt x="1" y="1250"/>
                    <a:pt x="1" y="2774"/>
                  </a:cubicBezTo>
                  <a:cubicBezTo>
                    <a:pt x="1" y="4310"/>
                    <a:pt x="1251" y="5560"/>
                    <a:pt x="2775" y="5560"/>
                  </a:cubicBezTo>
                  <a:cubicBezTo>
                    <a:pt x="3359" y="5560"/>
                    <a:pt x="3894" y="5382"/>
                    <a:pt x="4335" y="5084"/>
                  </a:cubicBezTo>
                  <a:cubicBezTo>
                    <a:pt x="5073" y="4584"/>
                    <a:pt x="5561" y="3739"/>
                    <a:pt x="5561" y="2774"/>
                  </a:cubicBezTo>
                  <a:cubicBezTo>
                    <a:pt x="5561" y="1822"/>
                    <a:pt x="5073" y="976"/>
                    <a:pt x="4335" y="476"/>
                  </a:cubicBezTo>
                  <a:cubicBezTo>
                    <a:pt x="3894" y="179"/>
                    <a:pt x="3359" y="0"/>
                    <a:pt x="2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6"/>
            <p:cNvSpPr/>
            <p:nvPr/>
          </p:nvSpPr>
          <p:spPr>
            <a:xfrm rot="-5400000">
              <a:off x="-2373731" y="122378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25253" y="0"/>
                  </a:moveTo>
                  <a:lnTo>
                    <a:pt x="0" y="3596"/>
                  </a:lnTo>
                  <a:lnTo>
                    <a:pt x="0" y="18752"/>
                  </a:lnTo>
                  <a:lnTo>
                    <a:pt x="25253" y="22348"/>
                  </a:lnTo>
                  <a:lnTo>
                    <a:pt x="25432" y="21146"/>
                  </a:lnTo>
                  <a:lnTo>
                    <a:pt x="1215" y="17693"/>
                  </a:lnTo>
                  <a:lnTo>
                    <a:pt x="1215" y="4656"/>
                  </a:lnTo>
                  <a:lnTo>
                    <a:pt x="25432" y="1203"/>
                  </a:lnTo>
                  <a:lnTo>
                    <a:pt x="25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6"/>
            <p:cNvSpPr/>
            <p:nvPr/>
          </p:nvSpPr>
          <p:spPr>
            <a:xfrm rot="-5400000">
              <a:off x="-2373731" y="325917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167" y="0"/>
                  </a:moveTo>
                  <a:lnTo>
                    <a:pt x="0" y="1203"/>
                  </a:lnTo>
                  <a:lnTo>
                    <a:pt x="24206" y="4656"/>
                  </a:lnTo>
                  <a:lnTo>
                    <a:pt x="24206" y="17693"/>
                  </a:lnTo>
                  <a:lnTo>
                    <a:pt x="0" y="21146"/>
                  </a:lnTo>
                  <a:lnTo>
                    <a:pt x="167" y="22348"/>
                  </a:lnTo>
                  <a:lnTo>
                    <a:pt x="25432" y="18752"/>
                  </a:lnTo>
                  <a:lnTo>
                    <a:pt x="25432" y="35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6"/>
            <p:cNvSpPr/>
            <p:nvPr/>
          </p:nvSpPr>
          <p:spPr>
            <a:xfrm rot="-5400000">
              <a:off x="-2096980" y="1682273"/>
              <a:ext cx="27155" cy="1618185"/>
            </a:xfrm>
            <a:custGeom>
              <a:rect b="b" l="l" r="r" t="t"/>
              <a:pathLst>
                <a:path extrusionOk="0" h="72402" w="1215">
                  <a:moveTo>
                    <a:pt x="0" y="0"/>
                  </a:moveTo>
                  <a:lnTo>
                    <a:pt x="0" y="72402"/>
                  </a:lnTo>
                  <a:lnTo>
                    <a:pt x="1215" y="72402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6"/>
            <p:cNvSpPr/>
            <p:nvPr/>
          </p:nvSpPr>
          <p:spPr>
            <a:xfrm rot="-5400000">
              <a:off x="-2104328" y="1160586"/>
              <a:ext cx="27446" cy="188701"/>
            </a:xfrm>
            <a:custGeom>
              <a:rect b="b" l="l" r="r" t="t"/>
              <a:pathLst>
                <a:path extrusionOk="0" h="8443" w="1228">
                  <a:moveTo>
                    <a:pt x="1" y="1"/>
                  </a:moveTo>
                  <a:lnTo>
                    <a:pt x="1" y="8442"/>
                  </a:lnTo>
                  <a:lnTo>
                    <a:pt x="1227" y="8442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6"/>
            <p:cNvSpPr/>
            <p:nvPr/>
          </p:nvSpPr>
          <p:spPr>
            <a:xfrm rot="-5400000">
              <a:off x="-2151677" y="3631309"/>
              <a:ext cx="124288" cy="124288"/>
            </a:xfrm>
            <a:custGeom>
              <a:rect b="b" l="l" r="r" t="t"/>
              <a:pathLst>
                <a:path extrusionOk="0" h="5561" w="5561">
                  <a:moveTo>
                    <a:pt x="2786" y="1226"/>
                  </a:moveTo>
                  <a:cubicBezTo>
                    <a:pt x="3167" y="1226"/>
                    <a:pt x="3512" y="1357"/>
                    <a:pt x="3786" y="1584"/>
                  </a:cubicBezTo>
                  <a:cubicBezTo>
                    <a:pt x="3929" y="1715"/>
                    <a:pt x="4060" y="1869"/>
                    <a:pt x="4155" y="2036"/>
                  </a:cubicBezTo>
                  <a:cubicBezTo>
                    <a:pt x="4203" y="2119"/>
                    <a:pt x="4239" y="2215"/>
                    <a:pt x="4262" y="2310"/>
                  </a:cubicBezTo>
                  <a:cubicBezTo>
                    <a:pt x="4310" y="2453"/>
                    <a:pt x="4346" y="2619"/>
                    <a:pt x="4346" y="2774"/>
                  </a:cubicBezTo>
                  <a:cubicBezTo>
                    <a:pt x="4346" y="3643"/>
                    <a:pt x="3643" y="4346"/>
                    <a:pt x="2786" y="4346"/>
                  </a:cubicBezTo>
                  <a:cubicBezTo>
                    <a:pt x="2429" y="4346"/>
                    <a:pt x="2096" y="4215"/>
                    <a:pt x="1834" y="4012"/>
                  </a:cubicBezTo>
                  <a:cubicBezTo>
                    <a:pt x="1465" y="3727"/>
                    <a:pt x="1226" y="3286"/>
                    <a:pt x="1226" y="2774"/>
                  </a:cubicBezTo>
                  <a:cubicBezTo>
                    <a:pt x="1226" y="2560"/>
                    <a:pt x="1262" y="2357"/>
                    <a:pt x="1345" y="2179"/>
                  </a:cubicBezTo>
                  <a:cubicBezTo>
                    <a:pt x="1429" y="1976"/>
                    <a:pt x="1560" y="1798"/>
                    <a:pt x="1703" y="1655"/>
                  </a:cubicBezTo>
                  <a:cubicBezTo>
                    <a:pt x="1988" y="1381"/>
                    <a:pt x="2369" y="1226"/>
                    <a:pt x="2786" y="1226"/>
                  </a:cubicBezTo>
                  <a:close/>
                  <a:moveTo>
                    <a:pt x="2786" y="0"/>
                  </a:moveTo>
                  <a:cubicBezTo>
                    <a:pt x="2405" y="0"/>
                    <a:pt x="2036" y="83"/>
                    <a:pt x="1703" y="214"/>
                  </a:cubicBezTo>
                  <a:cubicBezTo>
                    <a:pt x="1536" y="286"/>
                    <a:pt x="1369" y="381"/>
                    <a:pt x="1226" y="476"/>
                  </a:cubicBezTo>
                  <a:cubicBezTo>
                    <a:pt x="631" y="881"/>
                    <a:pt x="202" y="1512"/>
                    <a:pt x="60" y="2250"/>
                  </a:cubicBezTo>
                  <a:cubicBezTo>
                    <a:pt x="24" y="2417"/>
                    <a:pt x="0" y="2596"/>
                    <a:pt x="0" y="2774"/>
                  </a:cubicBezTo>
                  <a:cubicBezTo>
                    <a:pt x="0" y="3739"/>
                    <a:pt x="488" y="4572"/>
                    <a:pt x="1226" y="5084"/>
                  </a:cubicBezTo>
                  <a:cubicBezTo>
                    <a:pt x="1405" y="5203"/>
                    <a:pt x="1607" y="5310"/>
                    <a:pt x="1834" y="5394"/>
                  </a:cubicBezTo>
                  <a:cubicBezTo>
                    <a:pt x="2131" y="5501"/>
                    <a:pt x="2453" y="5560"/>
                    <a:pt x="2786" y="5560"/>
                  </a:cubicBezTo>
                  <a:cubicBezTo>
                    <a:pt x="4310" y="5560"/>
                    <a:pt x="5560" y="4310"/>
                    <a:pt x="5560" y="2774"/>
                  </a:cubicBezTo>
                  <a:cubicBezTo>
                    <a:pt x="5560" y="2691"/>
                    <a:pt x="5560" y="2596"/>
                    <a:pt x="5548" y="2500"/>
                  </a:cubicBezTo>
                  <a:cubicBezTo>
                    <a:pt x="5536" y="2405"/>
                    <a:pt x="5525" y="2322"/>
                    <a:pt x="5513" y="2238"/>
                  </a:cubicBezTo>
                  <a:cubicBezTo>
                    <a:pt x="5453" y="1941"/>
                    <a:pt x="5346" y="1655"/>
                    <a:pt x="5191" y="1405"/>
                  </a:cubicBezTo>
                  <a:cubicBezTo>
                    <a:pt x="4715" y="572"/>
                    <a:pt x="3822" y="0"/>
                    <a:pt x="2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6"/>
            <p:cNvSpPr/>
            <p:nvPr/>
          </p:nvSpPr>
          <p:spPr>
            <a:xfrm rot="-5400000">
              <a:off x="-2104316" y="3647535"/>
              <a:ext cx="27423" cy="188701"/>
            </a:xfrm>
            <a:custGeom>
              <a:rect b="b" l="l" r="r" t="t"/>
              <a:pathLst>
                <a:path extrusionOk="0" h="8443" w="1227">
                  <a:moveTo>
                    <a:pt x="0" y="1"/>
                  </a:moveTo>
                  <a:lnTo>
                    <a:pt x="0" y="8442"/>
                  </a:lnTo>
                  <a:lnTo>
                    <a:pt x="1226" y="8442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6"/>
            <p:cNvSpPr/>
            <p:nvPr/>
          </p:nvSpPr>
          <p:spPr>
            <a:xfrm rot="-5400000">
              <a:off x="-3413931" y="1667067"/>
              <a:ext cx="2645637" cy="1648536"/>
            </a:xfrm>
            <a:custGeom>
              <a:rect b="b" l="l" r="r" t="t"/>
              <a:pathLst>
                <a:path extrusionOk="0" h="73760" w="118373">
                  <a:moveTo>
                    <a:pt x="116337" y="2036"/>
                  </a:moveTo>
                  <a:lnTo>
                    <a:pt x="116337" y="71735"/>
                  </a:lnTo>
                  <a:lnTo>
                    <a:pt x="2037" y="71735"/>
                  </a:lnTo>
                  <a:lnTo>
                    <a:pt x="2037" y="2036"/>
                  </a:lnTo>
                  <a:close/>
                  <a:moveTo>
                    <a:pt x="1" y="0"/>
                  </a:moveTo>
                  <a:lnTo>
                    <a:pt x="1" y="73759"/>
                  </a:lnTo>
                  <a:lnTo>
                    <a:pt x="118373" y="73759"/>
                  </a:lnTo>
                  <a:lnTo>
                    <a:pt x="118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46"/>
          <p:cNvGrpSpPr/>
          <p:nvPr/>
        </p:nvGrpSpPr>
        <p:grpSpPr>
          <a:xfrm>
            <a:off x="720011" y="4812513"/>
            <a:ext cx="596780" cy="193728"/>
            <a:chOff x="2065129" y="1137027"/>
            <a:chExt cx="222397" cy="72195"/>
          </a:xfrm>
        </p:grpSpPr>
        <p:sp>
          <p:nvSpPr>
            <p:cNvPr id="583" name="Google Shape;583;p46"/>
            <p:cNvSpPr/>
            <p:nvPr/>
          </p:nvSpPr>
          <p:spPr>
            <a:xfrm>
              <a:off x="2143136" y="1137027"/>
              <a:ext cx="72207" cy="72195"/>
            </a:xfrm>
            <a:custGeom>
              <a:rect b="b" l="l" r="r" t="t"/>
              <a:pathLst>
                <a:path extrusionOk="0" h="6049" w="6050">
                  <a:moveTo>
                    <a:pt x="3025" y="0"/>
                  </a:moveTo>
                  <a:lnTo>
                    <a:pt x="2215" y="2215"/>
                  </a:lnTo>
                  <a:lnTo>
                    <a:pt x="1" y="3024"/>
                  </a:lnTo>
                  <a:lnTo>
                    <a:pt x="2227" y="3834"/>
                  </a:lnTo>
                  <a:lnTo>
                    <a:pt x="3037" y="6048"/>
                  </a:lnTo>
                  <a:lnTo>
                    <a:pt x="3835" y="3834"/>
                  </a:lnTo>
                  <a:lnTo>
                    <a:pt x="6049" y="3024"/>
                  </a:lnTo>
                  <a:lnTo>
                    <a:pt x="3835" y="2215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6"/>
            <p:cNvSpPr/>
            <p:nvPr/>
          </p:nvSpPr>
          <p:spPr>
            <a:xfrm>
              <a:off x="2215331" y="1137027"/>
              <a:ext cx="72195" cy="72052"/>
            </a:xfrm>
            <a:custGeom>
              <a:rect b="b" l="l" r="r" t="t"/>
              <a:pathLst>
                <a:path extrusionOk="0" fill="none" h="6037" w="6049">
                  <a:moveTo>
                    <a:pt x="2215" y="3822"/>
                  </a:moveTo>
                  <a:lnTo>
                    <a:pt x="3024" y="6037"/>
                  </a:lnTo>
                  <a:lnTo>
                    <a:pt x="3834" y="3822"/>
                  </a:lnTo>
                  <a:lnTo>
                    <a:pt x="6049" y="3012"/>
                  </a:lnTo>
                  <a:lnTo>
                    <a:pt x="3834" y="2215"/>
                  </a:lnTo>
                  <a:lnTo>
                    <a:pt x="3024" y="0"/>
                  </a:lnTo>
                  <a:lnTo>
                    <a:pt x="2215" y="2215"/>
                  </a:lnTo>
                  <a:lnTo>
                    <a:pt x="0" y="3024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6"/>
            <p:cNvSpPr/>
            <p:nvPr/>
          </p:nvSpPr>
          <p:spPr>
            <a:xfrm>
              <a:off x="2065129" y="1137158"/>
              <a:ext cx="72052" cy="72064"/>
            </a:xfrm>
            <a:custGeom>
              <a:rect b="b" l="l" r="r" t="t"/>
              <a:pathLst>
                <a:path extrusionOk="0" fill="none" h="6038" w="6037">
                  <a:moveTo>
                    <a:pt x="2215" y="3835"/>
                  </a:moveTo>
                  <a:lnTo>
                    <a:pt x="3025" y="6037"/>
                  </a:lnTo>
                  <a:lnTo>
                    <a:pt x="3822" y="3823"/>
                  </a:lnTo>
                  <a:lnTo>
                    <a:pt x="6037" y="3013"/>
                  </a:lnTo>
                  <a:lnTo>
                    <a:pt x="3822" y="2216"/>
                  </a:lnTo>
                  <a:lnTo>
                    <a:pt x="3013" y="1"/>
                  </a:lnTo>
                  <a:lnTo>
                    <a:pt x="2215" y="2216"/>
                  </a:lnTo>
                  <a:lnTo>
                    <a:pt x="0" y="3025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46"/>
          <p:cNvGrpSpPr/>
          <p:nvPr/>
        </p:nvGrpSpPr>
        <p:grpSpPr>
          <a:xfrm>
            <a:off x="1437483" y="1310303"/>
            <a:ext cx="369011" cy="419875"/>
            <a:chOff x="3981907" y="3775893"/>
            <a:chExt cx="330715" cy="376300"/>
          </a:xfrm>
        </p:grpSpPr>
        <p:sp>
          <p:nvSpPr>
            <p:cNvPr id="587" name="Google Shape;587;p46"/>
            <p:cNvSpPr/>
            <p:nvPr/>
          </p:nvSpPr>
          <p:spPr>
            <a:xfrm>
              <a:off x="3981907" y="3775893"/>
              <a:ext cx="154359" cy="376300"/>
            </a:xfrm>
            <a:custGeom>
              <a:rect b="b" l="l" r="r" t="t"/>
              <a:pathLst>
                <a:path extrusionOk="0" h="13959" w="5726">
                  <a:moveTo>
                    <a:pt x="2863" y="6570"/>
                  </a:moveTo>
                  <a:cubicBezTo>
                    <a:pt x="3090" y="6570"/>
                    <a:pt x="3272" y="6754"/>
                    <a:pt x="3272" y="6979"/>
                  </a:cubicBezTo>
                  <a:cubicBezTo>
                    <a:pt x="3272" y="7204"/>
                    <a:pt x="3456" y="7388"/>
                    <a:pt x="3681" y="7388"/>
                  </a:cubicBezTo>
                  <a:cubicBezTo>
                    <a:pt x="4357" y="7388"/>
                    <a:pt x="4908" y="7939"/>
                    <a:pt x="4908" y="8615"/>
                  </a:cubicBezTo>
                  <a:lnTo>
                    <a:pt x="4908" y="9433"/>
                  </a:lnTo>
                  <a:cubicBezTo>
                    <a:pt x="4908" y="10108"/>
                    <a:pt x="4357" y="10660"/>
                    <a:pt x="3681" y="10660"/>
                  </a:cubicBezTo>
                  <a:cubicBezTo>
                    <a:pt x="3456" y="10660"/>
                    <a:pt x="3272" y="10476"/>
                    <a:pt x="3272" y="10251"/>
                  </a:cubicBezTo>
                  <a:cubicBezTo>
                    <a:pt x="3272" y="10024"/>
                    <a:pt x="3456" y="9842"/>
                    <a:pt x="3681" y="9842"/>
                  </a:cubicBezTo>
                  <a:cubicBezTo>
                    <a:pt x="3906" y="9842"/>
                    <a:pt x="4090" y="9658"/>
                    <a:pt x="4090" y="9433"/>
                  </a:cubicBezTo>
                  <a:lnTo>
                    <a:pt x="4090" y="8615"/>
                  </a:lnTo>
                  <a:cubicBezTo>
                    <a:pt x="4090" y="8390"/>
                    <a:pt x="3906" y="8206"/>
                    <a:pt x="3681" y="8206"/>
                  </a:cubicBezTo>
                  <a:cubicBezTo>
                    <a:pt x="3005" y="8206"/>
                    <a:pt x="2454" y="7656"/>
                    <a:pt x="2454" y="6979"/>
                  </a:cubicBezTo>
                  <a:cubicBezTo>
                    <a:pt x="2454" y="6754"/>
                    <a:pt x="2638" y="6570"/>
                    <a:pt x="2863" y="6570"/>
                  </a:cubicBezTo>
                  <a:close/>
                  <a:moveTo>
                    <a:pt x="5726" y="1"/>
                  </a:moveTo>
                  <a:cubicBezTo>
                    <a:pt x="4187" y="118"/>
                    <a:pt x="3580" y="926"/>
                    <a:pt x="3373" y="1677"/>
                  </a:cubicBezTo>
                  <a:cubicBezTo>
                    <a:pt x="1938" y="1811"/>
                    <a:pt x="818" y="2854"/>
                    <a:pt x="818" y="4116"/>
                  </a:cubicBezTo>
                  <a:cubicBezTo>
                    <a:pt x="818" y="4209"/>
                    <a:pt x="834" y="4298"/>
                    <a:pt x="849" y="4388"/>
                  </a:cubicBezTo>
                  <a:cubicBezTo>
                    <a:pt x="1214" y="4218"/>
                    <a:pt x="1617" y="4116"/>
                    <a:pt x="2045" y="4116"/>
                  </a:cubicBezTo>
                  <a:cubicBezTo>
                    <a:pt x="2456" y="4116"/>
                    <a:pt x="2836" y="4241"/>
                    <a:pt x="3155" y="4450"/>
                  </a:cubicBezTo>
                  <a:cubicBezTo>
                    <a:pt x="3221" y="4380"/>
                    <a:pt x="3251" y="4301"/>
                    <a:pt x="3261" y="4260"/>
                  </a:cubicBezTo>
                  <a:cubicBezTo>
                    <a:pt x="3277" y="4193"/>
                    <a:pt x="3296" y="4024"/>
                    <a:pt x="3152" y="3880"/>
                  </a:cubicBezTo>
                  <a:cubicBezTo>
                    <a:pt x="2992" y="3720"/>
                    <a:pt x="2992" y="3461"/>
                    <a:pt x="3152" y="3301"/>
                  </a:cubicBezTo>
                  <a:cubicBezTo>
                    <a:pt x="3232" y="3222"/>
                    <a:pt x="3337" y="3182"/>
                    <a:pt x="3441" y="3182"/>
                  </a:cubicBezTo>
                  <a:cubicBezTo>
                    <a:pt x="3546" y="3182"/>
                    <a:pt x="3651" y="3222"/>
                    <a:pt x="3731" y="3301"/>
                  </a:cubicBezTo>
                  <a:cubicBezTo>
                    <a:pt x="4031" y="3602"/>
                    <a:pt x="4152" y="4027"/>
                    <a:pt x="4058" y="4442"/>
                  </a:cubicBezTo>
                  <a:cubicBezTo>
                    <a:pt x="4007" y="4666"/>
                    <a:pt x="3893" y="4861"/>
                    <a:pt x="3740" y="5019"/>
                  </a:cubicBezTo>
                  <a:cubicBezTo>
                    <a:pt x="3961" y="5346"/>
                    <a:pt x="4090" y="5739"/>
                    <a:pt x="4090" y="6161"/>
                  </a:cubicBezTo>
                  <a:cubicBezTo>
                    <a:pt x="4090" y="6388"/>
                    <a:pt x="3906" y="6570"/>
                    <a:pt x="3681" y="6570"/>
                  </a:cubicBezTo>
                  <a:cubicBezTo>
                    <a:pt x="3454" y="6570"/>
                    <a:pt x="3272" y="6388"/>
                    <a:pt x="3272" y="6161"/>
                  </a:cubicBezTo>
                  <a:cubicBezTo>
                    <a:pt x="3272" y="5485"/>
                    <a:pt x="2721" y="4936"/>
                    <a:pt x="2045" y="4936"/>
                  </a:cubicBezTo>
                  <a:cubicBezTo>
                    <a:pt x="898" y="4936"/>
                    <a:pt x="0" y="5878"/>
                    <a:pt x="0" y="6979"/>
                  </a:cubicBezTo>
                  <a:cubicBezTo>
                    <a:pt x="0" y="8089"/>
                    <a:pt x="905" y="9024"/>
                    <a:pt x="2045" y="9024"/>
                  </a:cubicBezTo>
                  <a:cubicBezTo>
                    <a:pt x="2272" y="9024"/>
                    <a:pt x="2454" y="9207"/>
                    <a:pt x="2454" y="9433"/>
                  </a:cubicBezTo>
                  <a:cubicBezTo>
                    <a:pt x="2454" y="9660"/>
                    <a:pt x="2272" y="9842"/>
                    <a:pt x="2045" y="9842"/>
                  </a:cubicBezTo>
                  <a:cubicBezTo>
                    <a:pt x="1615" y="9842"/>
                    <a:pt x="1211" y="9739"/>
                    <a:pt x="845" y="9568"/>
                  </a:cubicBezTo>
                  <a:cubicBezTo>
                    <a:pt x="833" y="9660"/>
                    <a:pt x="818" y="9749"/>
                    <a:pt x="818" y="9842"/>
                  </a:cubicBezTo>
                  <a:cubicBezTo>
                    <a:pt x="818" y="11186"/>
                    <a:pt x="1938" y="12296"/>
                    <a:pt x="3248" y="12296"/>
                  </a:cubicBezTo>
                  <a:cubicBezTo>
                    <a:pt x="3291" y="12296"/>
                    <a:pt x="3333" y="12295"/>
                    <a:pt x="3376" y="12292"/>
                  </a:cubicBezTo>
                  <a:cubicBezTo>
                    <a:pt x="3590" y="13048"/>
                    <a:pt x="4203" y="13842"/>
                    <a:pt x="5726" y="13958"/>
                  </a:cubicBezTo>
                  <a:lnTo>
                    <a:pt x="57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6"/>
            <p:cNvSpPr/>
            <p:nvPr/>
          </p:nvSpPr>
          <p:spPr>
            <a:xfrm>
              <a:off x="4158290" y="3775893"/>
              <a:ext cx="154332" cy="376300"/>
            </a:xfrm>
            <a:custGeom>
              <a:rect b="b" l="l" r="r" t="t"/>
              <a:pathLst>
                <a:path extrusionOk="0" h="13959" w="5725">
                  <a:moveTo>
                    <a:pt x="2864" y="6570"/>
                  </a:moveTo>
                  <a:cubicBezTo>
                    <a:pt x="3089" y="6570"/>
                    <a:pt x="3271" y="6754"/>
                    <a:pt x="3271" y="6979"/>
                  </a:cubicBezTo>
                  <a:cubicBezTo>
                    <a:pt x="3271" y="7656"/>
                    <a:pt x="2721" y="8206"/>
                    <a:pt x="2046" y="8206"/>
                  </a:cubicBezTo>
                  <a:cubicBezTo>
                    <a:pt x="1819" y="8206"/>
                    <a:pt x="1637" y="8390"/>
                    <a:pt x="1637" y="8615"/>
                  </a:cubicBezTo>
                  <a:lnTo>
                    <a:pt x="1637" y="9433"/>
                  </a:lnTo>
                  <a:cubicBezTo>
                    <a:pt x="1637" y="9658"/>
                    <a:pt x="1819" y="9842"/>
                    <a:pt x="2046" y="9842"/>
                  </a:cubicBezTo>
                  <a:cubicBezTo>
                    <a:pt x="2271" y="9842"/>
                    <a:pt x="2455" y="10024"/>
                    <a:pt x="2455" y="10251"/>
                  </a:cubicBezTo>
                  <a:cubicBezTo>
                    <a:pt x="2455" y="10476"/>
                    <a:pt x="2271" y="10660"/>
                    <a:pt x="2046" y="10660"/>
                  </a:cubicBezTo>
                  <a:cubicBezTo>
                    <a:pt x="1368" y="10660"/>
                    <a:pt x="819" y="10108"/>
                    <a:pt x="819" y="9433"/>
                  </a:cubicBezTo>
                  <a:lnTo>
                    <a:pt x="819" y="8615"/>
                  </a:lnTo>
                  <a:cubicBezTo>
                    <a:pt x="819" y="7939"/>
                    <a:pt x="1368" y="7388"/>
                    <a:pt x="2046" y="7388"/>
                  </a:cubicBezTo>
                  <a:cubicBezTo>
                    <a:pt x="2271" y="7388"/>
                    <a:pt x="2455" y="7206"/>
                    <a:pt x="2455" y="6979"/>
                  </a:cubicBezTo>
                  <a:cubicBezTo>
                    <a:pt x="2455" y="6754"/>
                    <a:pt x="2637" y="6570"/>
                    <a:pt x="2864" y="6570"/>
                  </a:cubicBezTo>
                  <a:close/>
                  <a:moveTo>
                    <a:pt x="1" y="1"/>
                  </a:moveTo>
                  <a:lnTo>
                    <a:pt x="1" y="13958"/>
                  </a:lnTo>
                  <a:cubicBezTo>
                    <a:pt x="1523" y="13842"/>
                    <a:pt x="2137" y="13048"/>
                    <a:pt x="2349" y="12294"/>
                  </a:cubicBezTo>
                  <a:cubicBezTo>
                    <a:pt x="2380" y="12295"/>
                    <a:pt x="2410" y="12296"/>
                    <a:pt x="2441" y="12296"/>
                  </a:cubicBezTo>
                  <a:cubicBezTo>
                    <a:pt x="3784" y="12296"/>
                    <a:pt x="4907" y="11199"/>
                    <a:pt x="4907" y="9842"/>
                  </a:cubicBezTo>
                  <a:cubicBezTo>
                    <a:pt x="4907" y="9749"/>
                    <a:pt x="4894" y="9660"/>
                    <a:pt x="4881" y="9568"/>
                  </a:cubicBezTo>
                  <a:cubicBezTo>
                    <a:pt x="4515" y="9739"/>
                    <a:pt x="4111" y="9842"/>
                    <a:pt x="3680" y="9842"/>
                  </a:cubicBezTo>
                  <a:cubicBezTo>
                    <a:pt x="3455" y="9842"/>
                    <a:pt x="3271" y="9660"/>
                    <a:pt x="3271" y="9433"/>
                  </a:cubicBezTo>
                  <a:cubicBezTo>
                    <a:pt x="3271" y="9207"/>
                    <a:pt x="3455" y="9024"/>
                    <a:pt x="3680" y="9024"/>
                  </a:cubicBezTo>
                  <a:cubicBezTo>
                    <a:pt x="4821" y="9024"/>
                    <a:pt x="5725" y="8089"/>
                    <a:pt x="5725" y="6979"/>
                  </a:cubicBezTo>
                  <a:cubicBezTo>
                    <a:pt x="5725" y="5877"/>
                    <a:pt x="4827" y="4936"/>
                    <a:pt x="3680" y="4936"/>
                  </a:cubicBezTo>
                  <a:cubicBezTo>
                    <a:pt x="3004" y="4936"/>
                    <a:pt x="2453" y="5485"/>
                    <a:pt x="2453" y="6163"/>
                  </a:cubicBezTo>
                  <a:cubicBezTo>
                    <a:pt x="2453" y="6388"/>
                    <a:pt x="2271" y="6572"/>
                    <a:pt x="2044" y="6572"/>
                  </a:cubicBezTo>
                  <a:cubicBezTo>
                    <a:pt x="1819" y="6572"/>
                    <a:pt x="1635" y="6388"/>
                    <a:pt x="1635" y="6163"/>
                  </a:cubicBezTo>
                  <a:cubicBezTo>
                    <a:pt x="1635" y="5766"/>
                    <a:pt x="1753" y="5399"/>
                    <a:pt x="1950" y="5086"/>
                  </a:cubicBezTo>
                  <a:cubicBezTo>
                    <a:pt x="1748" y="4915"/>
                    <a:pt x="1606" y="4702"/>
                    <a:pt x="1547" y="4450"/>
                  </a:cubicBezTo>
                  <a:cubicBezTo>
                    <a:pt x="1448" y="4033"/>
                    <a:pt x="1571" y="3605"/>
                    <a:pt x="1873" y="3301"/>
                  </a:cubicBezTo>
                  <a:cubicBezTo>
                    <a:pt x="1953" y="3222"/>
                    <a:pt x="2058" y="3182"/>
                    <a:pt x="2162" y="3182"/>
                  </a:cubicBezTo>
                  <a:cubicBezTo>
                    <a:pt x="2267" y="3182"/>
                    <a:pt x="2372" y="3222"/>
                    <a:pt x="2451" y="3301"/>
                  </a:cubicBezTo>
                  <a:cubicBezTo>
                    <a:pt x="2611" y="3461"/>
                    <a:pt x="2611" y="3720"/>
                    <a:pt x="2451" y="3880"/>
                  </a:cubicBezTo>
                  <a:cubicBezTo>
                    <a:pt x="2306" y="4025"/>
                    <a:pt x="2327" y="4196"/>
                    <a:pt x="2343" y="4263"/>
                  </a:cubicBezTo>
                  <a:cubicBezTo>
                    <a:pt x="2356" y="4314"/>
                    <a:pt x="2394" y="4421"/>
                    <a:pt x="2501" y="4498"/>
                  </a:cubicBezTo>
                  <a:cubicBezTo>
                    <a:pt x="2835" y="4260"/>
                    <a:pt x="3241" y="4118"/>
                    <a:pt x="3680" y="4118"/>
                  </a:cubicBezTo>
                  <a:cubicBezTo>
                    <a:pt x="4110" y="4118"/>
                    <a:pt x="4512" y="4218"/>
                    <a:pt x="4878" y="4388"/>
                  </a:cubicBezTo>
                  <a:cubicBezTo>
                    <a:pt x="4892" y="4298"/>
                    <a:pt x="4907" y="4209"/>
                    <a:pt x="4907" y="4118"/>
                  </a:cubicBezTo>
                  <a:cubicBezTo>
                    <a:pt x="4907" y="2861"/>
                    <a:pt x="3798" y="1821"/>
                    <a:pt x="2354" y="1683"/>
                  </a:cubicBezTo>
                  <a:cubicBezTo>
                    <a:pt x="2146" y="929"/>
                    <a:pt x="1539" y="11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46"/>
          <p:cNvGrpSpPr/>
          <p:nvPr/>
        </p:nvGrpSpPr>
        <p:grpSpPr>
          <a:xfrm>
            <a:off x="3373214" y="1305296"/>
            <a:ext cx="419875" cy="419845"/>
            <a:chOff x="5580999" y="3169726"/>
            <a:chExt cx="376300" cy="376273"/>
          </a:xfrm>
        </p:grpSpPr>
        <p:sp>
          <p:nvSpPr>
            <p:cNvPr id="590" name="Google Shape;590;p46"/>
            <p:cNvSpPr/>
            <p:nvPr/>
          </p:nvSpPr>
          <p:spPr>
            <a:xfrm>
              <a:off x="5669932" y="3258659"/>
              <a:ext cx="198434" cy="198407"/>
            </a:xfrm>
            <a:custGeom>
              <a:rect b="b" l="l" r="r" t="t"/>
              <a:pathLst>
                <a:path extrusionOk="0" h="7360" w="7361">
                  <a:moveTo>
                    <a:pt x="3680" y="818"/>
                  </a:moveTo>
                  <a:cubicBezTo>
                    <a:pt x="3907" y="818"/>
                    <a:pt x="4089" y="1000"/>
                    <a:pt x="4089" y="1227"/>
                  </a:cubicBezTo>
                  <a:lnTo>
                    <a:pt x="4089" y="1833"/>
                  </a:lnTo>
                  <a:cubicBezTo>
                    <a:pt x="4562" y="2002"/>
                    <a:pt x="4902" y="2451"/>
                    <a:pt x="4902" y="2983"/>
                  </a:cubicBezTo>
                  <a:cubicBezTo>
                    <a:pt x="4902" y="3208"/>
                    <a:pt x="4720" y="3392"/>
                    <a:pt x="4493" y="3392"/>
                  </a:cubicBezTo>
                  <a:cubicBezTo>
                    <a:pt x="4268" y="3392"/>
                    <a:pt x="4084" y="3208"/>
                    <a:pt x="4084" y="2983"/>
                  </a:cubicBezTo>
                  <a:cubicBezTo>
                    <a:pt x="4084" y="2756"/>
                    <a:pt x="3902" y="2574"/>
                    <a:pt x="3677" y="2574"/>
                  </a:cubicBezTo>
                  <a:cubicBezTo>
                    <a:pt x="3450" y="2574"/>
                    <a:pt x="3268" y="2756"/>
                    <a:pt x="3268" y="2983"/>
                  </a:cubicBezTo>
                  <a:cubicBezTo>
                    <a:pt x="3268" y="3208"/>
                    <a:pt x="3450" y="3390"/>
                    <a:pt x="3677" y="3390"/>
                  </a:cubicBezTo>
                  <a:cubicBezTo>
                    <a:pt x="4352" y="3390"/>
                    <a:pt x="4902" y="3941"/>
                    <a:pt x="4902" y="4617"/>
                  </a:cubicBezTo>
                  <a:cubicBezTo>
                    <a:pt x="4902" y="5147"/>
                    <a:pt x="4562" y="5596"/>
                    <a:pt x="4089" y="5767"/>
                  </a:cubicBezTo>
                  <a:lnTo>
                    <a:pt x="4089" y="6133"/>
                  </a:lnTo>
                  <a:cubicBezTo>
                    <a:pt x="4089" y="6360"/>
                    <a:pt x="3907" y="6542"/>
                    <a:pt x="3680" y="6542"/>
                  </a:cubicBezTo>
                  <a:cubicBezTo>
                    <a:pt x="3455" y="6542"/>
                    <a:pt x="3271" y="6360"/>
                    <a:pt x="3271" y="6133"/>
                  </a:cubicBezTo>
                  <a:lnTo>
                    <a:pt x="3271" y="5770"/>
                  </a:lnTo>
                  <a:cubicBezTo>
                    <a:pt x="2793" y="5603"/>
                    <a:pt x="2450" y="5152"/>
                    <a:pt x="2450" y="4617"/>
                  </a:cubicBezTo>
                  <a:cubicBezTo>
                    <a:pt x="2450" y="4392"/>
                    <a:pt x="2632" y="4208"/>
                    <a:pt x="2859" y="4208"/>
                  </a:cubicBezTo>
                  <a:cubicBezTo>
                    <a:pt x="3084" y="4208"/>
                    <a:pt x="3268" y="4392"/>
                    <a:pt x="3268" y="4617"/>
                  </a:cubicBezTo>
                  <a:cubicBezTo>
                    <a:pt x="3268" y="4844"/>
                    <a:pt x="3450" y="5026"/>
                    <a:pt x="3677" y="5026"/>
                  </a:cubicBezTo>
                  <a:cubicBezTo>
                    <a:pt x="3902" y="5026"/>
                    <a:pt x="4084" y="4844"/>
                    <a:pt x="4084" y="4617"/>
                  </a:cubicBezTo>
                  <a:cubicBezTo>
                    <a:pt x="4084" y="4392"/>
                    <a:pt x="3902" y="4208"/>
                    <a:pt x="3677" y="4208"/>
                  </a:cubicBezTo>
                  <a:cubicBezTo>
                    <a:pt x="2999" y="4208"/>
                    <a:pt x="2450" y="3659"/>
                    <a:pt x="2450" y="2983"/>
                  </a:cubicBezTo>
                  <a:cubicBezTo>
                    <a:pt x="2450" y="2448"/>
                    <a:pt x="2795" y="1997"/>
                    <a:pt x="3271" y="1829"/>
                  </a:cubicBezTo>
                  <a:lnTo>
                    <a:pt x="3271" y="1227"/>
                  </a:lnTo>
                  <a:cubicBezTo>
                    <a:pt x="3271" y="1000"/>
                    <a:pt x="3455" y="818"/>
                    <a:pt x="3680" y="818"/>
                  </a:cubicBezTo>
                  <a:close/>
                  <a:moveTo>
                    <a:pt x="3680" y="0"/>
                  </a:moveTo>
                  <a:cubicBezTo>
                    <a:pt x="1651" y="0"/>
                    <a:pt x="1" y="1650"/>
                    <a:pt x="1" y="3679"/>
                  </a:cubicBezTo>
                  <a:cubicBezTo>
                    <a:pt x="1" y="5710"/>
                    <a:pt x="1651" y="7360"/>
                    <a:pt x="3680" y="7360"/>
                  </a:cubicBezTo>
                  <a:cubicBezTo>
                    <a:pt x="5710" y="7360"/>
                    <a:pt x="7360" y="5710"/>
                    <a:pt x="7360" y="3679"/>
                  </a:cubicBezTo>
                  <a:cubicBezTo>
                    <a:pt x="7360" y="1650"/>
                    <a:pt x="5710" y="0"/>
                    <a:pt x="36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6"/>
            <p:cNvSpPr/>
            <p:nvPr/>
          </p:nvSpPr>
          <p:spPr>
            <a:xfrm>
              <a:off x="5580999" y="3169726"/>
              <a:ext cx="376300" cy="376273"/>
            </a:xfrm>
            <a:custGeom>
              <a:rect b="b" l="l" r="r" t="t"/>
              <a:pathLst>
                <a:path extrusionOk="0" h="13958" w="13959">
                  <a:moveTo>
                    <a:pt x="6979" y="2481"/>
                  </a:moveTo>
                  <a:cubicBezTo>
                    <a:pt x="9460" y="2481"/>
                    <a:pt x="11477" y="4499"/>
                    <a:pt x="11477" y="6978"/>
                  </a:cubicBezTo>
                  <a:cubicBezTo>
                    <a:pt x="11477" y="9459"/>
                    <a:pt x="9460" y="11477"/>
                    <a:pt x="6979" y="11477"/>
                  </a:cubicBezTo>
                  <a:cubicBezTo>
                    <a:pt x="4499" y="11477"/>
                    <a:pt x="2482" y="9459"/>
                    <a:pt x="2482" y="6978"/>
                  </a:cubicBezTo>
                  <a:cubicBezTo>
                    <a:pt x="2482" y="4499"/>
                    <a:pt x="4499" y="2481"/>
                    <a:pt x="6979" y="2481"/>
                  </a:cubicBezTo>
                  <a:close/>
                  <a:moveTo>
                    <a:pt x="6161" y="0"/>
                  </a:moveTo>
                  <a:cubicBezTo>
                    <a:pt x="5985" y="0"/>
                    <a:pt x="5829" y="112"/>
                    <a:pt x="5774" y="280"/>
                  </a:cubicBezTo>
                  <a:lnTo>
                    <a:pt x="5536" y="1016"/>
                  </a:lnTo>
                  <a:cubicBezTo>
                    <a:pt x="4918" y="1167"/>
                    <a:pt x="4330" y="1409"/>
                    <a:pt x="3784" y="1743"/>
                  </a:cubicBezTo>
                  <a:lnTo>
                    <a:pt x="3114" y="1409"/>
                  </a:lnTo>
                  <a:cubicBezTo>
                    <a:pt x="3056" y="1380"/>
                    <a:pt x="2993" y="1365"/>
                    <a:pt x="2930" y="1365"/>
                  </a:cubicBezTo>
                  <a:cubicBezTo>
                    <a:pt x="2825" y="1365"/>
                    <a:pt x="2721" y="1407"/>
                    <a:pt x="2641" y="1486"/>
                  </a:cubicBezTo>
                  <a:lnTo>
                    <a:pt x="1486" y="2641"/>
                  </a:lnTo>
                  <a:cubicBezTo>
                    <a:pt x="1362" y="2766"/>
                    <a:pt x="1330" y="2956"/>
                    <a:pt x="1410" y="3114"/>
                  </a:cubicBezTo>
                  <a:lnTo>
                    <a:pt x="1744" y="3783"/>
                  </a:lnTo>
                  <a:cubicBezTo>
                    <a:pt x="1410" y="4330"/>
                    <a:pt x="1167" y="4916"/>
                    <a:pt x="1017" y="5536"/>
                  </a:cubicBezTo>
                  <a:lnTo>
                    <a:pt x="280" y="5774"/>
                  </a:lnTo>
                  <a:cubicBezTo>
                    <a:pt x="113" y="5828"/>
                    <a:pt x="1" y="5985"/>
                    <a:pt x="1" y="6160"/>
                  </a:cubicBezTo>
                  <a:lnTo>
                    <a:pt x="1" y="7796"/>
                  </a:lnTo>
                  <a:cubicBezTo>
                    <a:pt x="1" y="7974"/>
                    <a:pt x="113" y="8128"/>
                    <a:pt x="280" y="8184"/>
                  </a:cubicBezTo>
                  <a:lnTo>
                    <a:pt x="1017" y="8421"/>
                  </a:lnTo>
                  <a:cubicBezTo>
                    <a:pt x="1167" y="9041"/>
                    <a:pt x="1410" y="9629"/>
                    <a:pt x="1744" y="10173"/>
                  </a:cubicBezTo>
                  <a:lnTo>
                    <a:pt x="1410" y="10844"/>
                  </a:lnTo>
                  <a:cubicBezTo>
                    <a:pt x="1330" y="11001"/>
                    <a:pt x="1362" y="11191"/>
                    <a:pt x="1486" y="11316"/>
                  </a:cubicBezTo>
                  <a:lnTo>
                    <a:pt x="2641" y="12472"/>
                  </a:lnTo>
                  <a:cubicBezTo>
                    <a:pt x="2721" y="12551"/>
                    <a:pt x="2825" y="12593"/>
                    <a:pt x="2931" y="12593"/>
                  </a:cubicBezTo>
                  <a:cubicBezTo>
                    <a:pt x="2993" y="12593"/>
                    <a:pt x="3056" y="12578"/>
                    <a:pt x="3114" y="12549"/>
                  </a:cubicBezTo>
                  <a:lnTo>
                    <a:pt x="3784" y="12213"/>
                  </a:lnTo>
                  <a:cubicBezTo>
                    <a:pt x="4330" y="12547"/>
                    <a:pt x="4918" y="12792"/>
                    <a:pt x="5536" y="12940"/>
                  </a:cubicBezTo>
                  <a:lnTo>
                    <a:pt x="5774" y="13678"/>
                  </a:lnTo>
                  <a:cubicBezTo>
                    <a:pt x="5829" y="13844"/>
                    <a:pt x="5985" y="13958"/>
                    <a:pt x="6161" y="13958"/>
                  </a:cubicBezTo>
                  <a:lnTo>
                    <a:pt x="7797" y="13958"/>
                  </a:lnTo>
                  <a:cubicBezTo>
                    <a:pt x="7974" y="13958"/>
                    <a:pt x="8129" y="13844"/>
                    <a:pt x="8185" y="13678"/>
                  </a:cubicBezTo>
                  <a:lnTo>
                    <a:pt x="8421" y="12940"/>
                  </a:lnTo>
                  <a:cubicBezTo>
                    <a:pt x="9041" y="12792"/>
                    <a:pt x="9629" y="12547"/>
                    <a:pt x="10174" y="12213"/>
                  </a:cubicBezTo>
                  <a:lnTo>
                    <a:pt x="10845" y="12549"/>
                  </a:lnTo>
                  <a:cubicBezTo>
                    <a:pt x="10903" y="12578"/>
                    <a:pt x="10965" y="12592"/>
                    <a:pt x="11027" y="12592"/>
                  </a:cubicBezTo>
                  <a:cubicBezTo>
                    <a:pt x="11133" y="12592"/>
                    <a:pt x="11237" y="12551"/>
                    <a:pt x="11316" y="12472"/>
                  </a:cubicBezTo>
                  <a:lnTo>
                    <a:pt x="12473" y="11316"/>
                  </a:lnTo>
                  <a:cubicBezTo>
                    <a:pt x="12597" y="11191"/>
                    <a:pt x="12628" y="11001"/>
                    <a:pt x="12549" y="10844"/>
                  </a:cubicBezTo>
                  <a:lnTo>
                    <a:pt x="12214" y="10173"/>
                  </a:lnTo>
                  <a:cubicBezTo>
                    <a:pt x="12548" y="9629"/>
                    <a:pt x="12792" y="9041"/>
                    <a:pt x="12941" y="8421"/>
                  </a:cubicBezTo>
                  <a:lnTo>
                    <a:pt x="13679" y="8184"/>
                  </a:lnTo>
                  <a:cubicBezTo>
                    <a:pt x="13845" y="8128"/>
                    <a:pt x="13958" y="7974"/>
                    <a:pt x="13958" y="7796"/>
                  </a:cubicBezTo>
                  <a:lnTo>
                    <a:pt x="13958" y="6160"/>
                  </a:lnTo>
                  <a:cubicBezTo>
                    <a:pt x="13958" y="5985"/>
                    <a:pt x="13845" y="5828"/>
                    <a:pt x="13679" y="5774"/>
                  </a:cubicBezTo>
                  <a:lnTo>
                    <a:pt x="12941" y="5536"/>
                  </a:lnTo>
                  <a:cubicBezTo>
                    <a:pt x="12792" y="4916"/>
                    <a:pt x="12548" y="4330"/>
                    <a:pt x="12214" y="3783"/>
                  </a:cubicBezTo>
                  <a:lnTo>
                    <a:pt x="12549" y="3114"/>
                  </a:lnTo>
                  <a:cubicBezTo>
                    <a:pt x="12628" y="2956"/>
                    <a:pt x="12597" y="2766"/>
                    <a:pt x="12473" y="2641"/>
                  </a:cubicBezTo>
                  <a:lnTo>
                    <a:pt x="11316" y="1486"/>
                  </a:lnTo>
                  <a:cubicBezTo>
                    <a:pt x="11237" y="1407"/>
                    <a:pt x="11133" y="1366"/>
                    <a:pt x="11028" y="1366"/>
                  </a:cubicBezTo>
                  <a:cubicBezTo>
                    <a:pt x="10966" y="1366"/>
                    <a:pt x="10903" y="1380"/>
                    <a:pt x="10845" y="1409"/>
                  </a:cubicBezTo>
                  <a:lnTo>
                    <a:pt x="10174" y="1743"/>
                  </a:lnTo>
                  <a:cubicBezTo>
                    <a:pt x="9629" y="1409"/>
                    <a:pt x="9041" y="1167"/>
                    <a:pt x="8421" y="1016"/>
                  </a:cubicBezTo>
                  <a:lnTo>
                    <a:pt x="8185" y="280"/>
                  </a:lnTo>
                  <a:cubicBezTo>
                    <a:pt x="8129" y="112"/>
                    <a:pt x="7974" y="0"/>
                    <a:pt x="77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" name="Google Shape;592;p46"/>
          <p:cNvGrpSpPr/>
          <p:nvPr/>
        </p:nvGrpSpPr>
        <p:grpSpPr>
          <a:xfrm>
            <a:off x="5370417" y="1292438"/>
            <a:ext cx="374275" cy="419875"/>
            <a:chOff x="2357205" y="2563533"/>
            <a:chExt cx="335432" cy="376300"/>
          </a:xfrm>
        </p:grpSpPr>
        <p:sp>
          <p:nvSpPr>
            <p:cNvPr id="593" name="Google Shape;593;p46"/>
            <p:cNvSpPr/>
            <p:nvPr/>
          </p:nvSpPr>
          <p:spPr>
            <a:xfrm>
              <a:off x="2560357" y="2608363"/>
              <a:ext cx="110229" cy="110229"/>
            </a:xfrm>
            <a:custGeom>
              <a:rect b="b" l="l" r="r" t="t"/>
              <a:pathLst>
                <a:path extrusionOk="0" h="4089" w="4089">
                  <a:moveTo>
                    <a:pt x="2045" y="1"/>
                  </a:moveTo>
                  <a:cubicBezTo>
                    <a:pt x="917" y="1"/>
                    <a:pt x="0" y="918"/>
                    <a:pt x="0" y="2046"/>
                  </a:cubicBezTo>
                  <a:cubicBezTo>
                    <a:pt x="0" y="3172"/>
                    <a:pt x="917" y="4089"/>
                    <a:pt x="2045" y="4089"/>
                  </a:cubicBezTo>
                  <a:cubicBezTo>
                    <a:pt x="3172" y="4089"/>
                    <a:pt x="4089" y="3172"/>
                    <a:pt x="4089" y="2046"/>
                  </a:cubicBezTo>
                  <a:cubicBezTo>
                    <a:pt x="4089" y="918"/>
                    <a:pt x="3172" y="1"/>
                    <a:pt x="20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6"/>
            <p:cNvSpPr/>
            <p:nvPr/>
          </p:nvSpPr>
          <p:spPr>
            <a:xfrm>
              <a:off x="2361923" y="2895703"/>
              <a:ext cx="154359" cy="44129"/>
            </a:xfrm>
            <a:custGeom>
              <a:rect b="b" l="l" r="r" t="t"/>
              <a:pathLst>
                <a:path extrusionOk="0" h="1637" w="5726">
                  <a:moveTo>
                    <a:pt x="818" y="0"/>
                  </a:moveTo>
                  <a:cubicBezTo>
                    <a:pt x="367" y="0"/>
                    <a:pt x="2" y="366"/>
                    <a:pt x="2" y="818"/>
                  </a:cubicBezTo>
                  <a:lnTo>
                    <a:pt x="2" y="1227"/>
                  </a:lnTo>
                  <a:lnTo>
                    <a:pt x="0" y="1227"/>
                  </a:lnTo>
                  <a:cubicBezTo>
                    <a:pt x="0" y="1452"/>
                    <a:pt x="184" y="1636"/>
                    <a:pt x="409" y="1636"/>
                  </a:cubicBezTo>
                  <a:lnTo>
                    <a:pt x="5317" y="1636"/>
                  </a:lnTo>
                  <a:cubicBezTo>
                    <a:pt x="5542" y="1636"/>
                    <a:pt x="5726" y="1452"/>
                    <a:pt x="5726" y="1227"/>
                  </a:cubicBezTo>
                  <a:lnTo>
                    <a:pt x="5726" y="818"/>
                  </a:lnTo>
                  <a:cubicBezTo>
                    <a:pt x="5726" y="366"/>
                    <a:pt x="5360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6"/>
            <p:cNvSpPr/>
            <p:nvPr/>
          </p:nvSpPr>
          <p:spPr>
            <a:xfrm>
              <a:off x="2382626" y="2563533"/>
              <a:ext cx="112952" cy="111011"/>
            </a:xfrm>
            <a:custGeom>
              <a:rect b="b" l="l" r="r" t="t"/>
              <a:pathLst>
                <a:path extrusionOk="0" h="4118" w="4190">
                  <a:moveTo>
                    <a:pt x="2095" y="1"/>
                  </a:moveTo>
                  <a:cubicBezTo>
                    <a:pt x="1870" y="1"/>
                    <a:pt x="1686" y="183"/>
                    <a:pt x="1686" y="410"/>
                  </a:cubicBezTo>
                  <a:lnTo>
                    <a:pt x="1686" y="819"/>
                  </a:lnTo>
                  <a:lnTo>
                    <a:pt x="1277" y="819"/>
                  </a:lnTo>
                  <a:cubicBezTo>
                    <a:pt x="1052" y="819"/>
                    <a:pt x="868" y="1001"/>
                    <a:pt x="868" y="1228"/>
                  </a:cubicBezTo>
                  <a:cubicBezTo>
                    <a:pt x="868" y="1453"/>
                    <a:pt x="1052" y="1637"/>
                    <a:pt x="1277" y="1637"/>
                  </a:cubicBezTo>
                  <a:lnTo>
                    <a:pt x="1686" y="1637"/>
                  </a:lnTo>
                  <a:lnTo>
                    <a:pt x="1686" y="2469"/>
                  </a:lnTo>
                  <a:cubicBezTo>
                    <a:pt x="1195" y="2523"/>
                    <a:pt x="713" y="2669"/>
                    <a:pt x="264" y="2915"/>
                  </a:cubicBezTo>
                  <a:cubicBezTo>
                    <a:pt x="79" y="3015"/>
                    <a:pt x="0" y="3242"/>
                    <a:pt x="84" y="3435"/>
                  </a:cubicBezTo>
                  <a:lnTo>
                    <a:pt x="377" y="4117"/>
                  </a:lnTo>
                  <a:lnTo>
                    <a:pt x="3812" y="4117"/>
                  </a:lnTo>
                  <a:lnTo>
                    <a:pt x="4106" y="3435"/>
                  </a:lnTo>
                  <a:cubicBezTo>
                    <a:pt x="4189" y="3242"/>
                    <a:pt x="4113" y="3015"/>
                    <a:pt x="3927" y="2915"/>
                  </a:cubicBezTo>
                  <a:cubicBezTo>
                    <a:pt x="3478" y="2669"/>
                    <a:pt x="2994" y="2523"/>
                    <a:pt x="2504" y="2469"/>
                  </a:cubicBezTo>
                  <a:lnTo>
                    <a:pt x="2504" y="1637"/>
                  </a:lnTo>
                  <a:lnTo>
                    <a:pt x="2913" y="1637"/>
                  </a:lnTo>
                  <a:cubicBezTo>
                    <a:pt x="3138" y="1637"/>
                    <a:pt x="3322" y="1453"/>
                    <a:pt x="3322" y="1228"/>
                  </a:cubicBezTo>
                  <a:cubicBezTo>
                    <a:pt x="3322" y="1001"/>
                    <a:pt x="3138" y="819"/>
                    <a:pt x="2913" y="819"/>
                  </a:cubicBezTo>
                  <a:lnTo>
                    <a:pt x="2504" y="819"/>
                  </a:lnTo>
                  <a:lnTo>
                    <a:pt x="2504" y="410"/>
                  </a:lnTo>
                  <a:cubicBezTo>
                    <a:pt x="2504" y="183"/>
                    <a:pt x="2322" y="1"/>
                    <a:pt x="20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6"/>
            <p:cNvSpPr/>
            <p:nvPr/>
          </p:nvSpPr>
          <p:spPr>
            <a:xfrm>
              <a:off x="2357205" y="2696568"/>
              <a:ext cx="163767" cy="177111"/>
            </a:xfrm>
            <a:custGeom>
              <a:rect b="b" l="l" r="r" t="t"/>
              <a:pathLst>
                <a:path extrusionOk="0" h="6570" w="6075">
                  <a:moveTo>
                    <a:pt x="1811" y="0"/>
                  </a:moveTo>
                  <a:cubicBezTo>
                    <a:pt x="1360" y="0"/>
                    <a:pt x="993" y="366"/>
                    <a:pt x="993" y="817"/>
                  </a:cubicBezTo>
                  <a:cubicBezTo>
                    <a:pt x="993" y="1262"/>
                    <a:pt x="1351" y="1620"/>
                    <a:pt x="1792" y="1631"/>
                  </a:cubicBezTo>
                  <a:cubicBezTo>
                    <a:pt x="1745" y="2366"/>
                    <a:pt x="1450" y="3055"/>
                    <a:pt x="923" y="3580"/>
                  </a:cubicBezTo>
                  <a:cubicBezTo>
                    <a:pt x="121" y="4382"/>
                    <a:pt x="1" y="5632"/>
                    <a:pt x="546" y="6569"/>
                  </a:cubicBezTo>
                  <a:lnTo>
                    <a:pt x="5530" y="6569"/>
                  </a:lnTo>
                  <a:cubicBezTo>
                    <a:pt x="6075" y="5632"/>
                    <a:pt x="5955" y="4382"/>
                    <a:pt x="5153" y="3580"/>
                  </a:cubicBezTo>
                  <a:cubicBezTo>
                    <a:pt x="4627" y="3055"/>
                    <a:pt x="4330" y="2366"/>
                    <a:pt x="4284" y="1631"/>
                  </a:cubicBezTo>
                  <a:cubicBezTo>
                    <a:pt x="4726" y="1620"/>
                    <a:pt x="5083" y="1262"/>
                    <a:pt x="5083" y="817"/>
                  </a:cubicBezTo>
                  <a:cubicBezTo>
                    <a:pt x="5083" y="366"/>
                    <a:pt x="4717" y="0"/>
                    <a:pt x="42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6"/>
            <p:cNvSpPr/>
            <p:nvPr/>
          </p:nvSpPr>
          <p:spPr>
            <a:xfrm>
              <a:off x="2538306" y="2895703"/>
              <a:ext cx="154332" cy="44129"/>
            </a:xfrm>
            <a:custGeom>
              <a:rect b="b" l="l" r="r" t="t"/>
              <a:pathLst>
                <a:path extrusionOk="0" h="1637" w="5725">
                  <a:moveTo>
                    <a:pt x="818" y="0"/>
                  </a:moveTo>
                  <a:cubicBezTo>
                    <a:pt x="366" y="0"/>
                    <a:pt x="1" y="366"/>
                    <a:pt x="1" y="818"/>
                  </a:cubicBezTo>
                  <a:lnTo>
                    <a:pt x="1" y="1227"/>
                  </a:lnTo>
                  <a:cubicBezTo>
                    <a:pt x="1" y="1452"/>
                    <a:pt x="183" y="1636"/>
                    <a:pt x="409" y="1636"/>
                  </a:cubicBezTo>
                  <a:lnTo>
                    <a:pt x="5316" y="1636"/>
                  </a:lnTo>
                  <a:cubicBezTo>
                    <a:pt x="5542" y="1636"/>
                    <a:pt x="5724" y="1452"/>
                    <a:pt x="5724" y="1227"/>
                  </a:cubicBezTo>
                  <a:lnTo>
                    <a:pt x="5724" y="818"/>
                  </a:lnTo>
                  <a:cubicBezTo>
                    <a:pt x="5724" y="366"/>
                    <a:pt x="5359" y="0"/>
                    <a:pt x="49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6"/>
            <p:cNvSpPr/>
            <p:nvPr/>
          </p:nvSpPr>
          <p:spPr>
            <a:xfrm>
              <a:off x="2539114" y="2740671"/>
              <a:ext cx="152714" cy="133008"/>
            </a:xfrm>
            <a:custGeom>
              <a:rect b="b" l="l" r="r" t="t"/>
              <a:pathLst>
                <a:path extrusionOk="0" h="4934" w="5665">
                  <a:moveTo>
                    <a:pt x="1606" y="0"/>
                  </a:moveTo>
                  <a:cubicBezTo>
                    <a:pt x="1154" y="0"/>
                    <a:pt x="788" y="366"/>
                    <a:pt x="788" y="817"/>
                  </a:cubicBezTo>
                  <a:cubicBezTo>
                    <a:pt x="788" y="1261"/>
                    <a:pt x="1142" y="1617"/>
                    <a:pt x="1582" y="1630"/>
                  </a:cubicBezTo>
                  <a:cubicBezTo>
                    <a:pt x="1523" y="2309"/>
                    <a:pt x="1177" y="2929"/>
                    <a:pt x="603" y="3312"/>
                  </a:cubicBezTo>
                  <a:cubicBezTo>
                    <a:pt x="215" y="3571"/>
                    <a:pt x="1" y="4029"/>
                    <a:pt x="30" y="4496"/>
                  </a:cubicBezTo>
                  <a:cubicBezTo>
                    <a:pt x="39" y="4652"/>
                    <a:pt x="84" y="4796"/>
                    <a:pt x="145" y="4933"/>
                  </a:cubicBezTo>
                  <a:lnTo>
                    <a:pt x="5520" y="4933"/>
                  </a:lnTo>
                  <a:cubicBezTo>
                    <a:pt x="5581" y="4796"/>
                    <a:pt x="5626" y="4652"/>
                    <a:pt x="5635" y="4496"/>
                  </a:cubicBezTo>
                  <a:cubicBezTo>
                    <a:pt x="5664" y="4029"/>
                    <a:pt x="5450" y="3571"/>
                    <a:pt x="5062" y="3312"/>
                  </a:cubicBezTo>
                  <a:cubicBezTo>
                    <a:pt x="4488" y="2929"/>
                    <a:pt x="4142" y="2309"/>
                    <a:pt x="4083" y="1630"/>
                  </a:cubicBezTo>
                  <a:cubicBezTo>
                    <a:pt x="4523" y="1617"/>
                    <a:pt x="4877" y="1261"/>
                    <a:pt x="4877" y="817"/>
                  </a:cubicBezTo>
                  <a:cubicBezTo>
                    <a:pt x="4877" y="366"/>
                    <a:pt x="4511" y="0"/>
                    <a:pt x="4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" name="Google Shape;599;p46"/>
          <p:cNvGrpSpPr/>
          <p:nvPr/>
        </p:nvGrpSpPr>
        <p:grpSpPr>
          <a:xfrm>
            <a:off x="1476130" y="3177306"/>
            <a:ext cx="270592" cy="419845"/>
            <a:chOff x="1598972" y="2584425"/>
            <a:chExt cx="242510" cy="376273"/>
          </a:xfrm>
        </p:grpSpPr>
        <p:sp>
          <p:nvSpPr>
            <p:cNvPr id="600" name="Google Shape;600;p46"/>
            <p:cNvSpPr/>
            <p:nvPr/>
          </p:nvSpPr>
          <p:spPr>
            <a:xfrm>
              <a:off x="1598972" y="2717460"/>
              <a:ext cx="242510" cy="243238"/>
            </a:xfrm>
            <a:custGeom>
              <a:rect b="b" l="l" r="r" t="t"/>
              <a:pathLst>
                <a:path extrusionOk="0" h="9023" w="8996">
                  <a:moveTo>
                    <a:pt x="4499" y="1636"/>
                  </a:moveTo>
                  <a:cubicBezTo>
                    <a:pt x="4724" y="1636"/>
                    <a:pt x="4908" y="1818"/>
                    <a:pt x="4908" y="2045"/>
                  </a:cubicBezTo>
                  <a:lnTo>
                    <a:pt x="4908" y="2650"/>
                  </a:lnTo>
                  <a:cubicBezTo>
                    <a:pt x="5379" y="2820"/>
                    <a:pt x="5721" y="3269"/>
                    <a:pt x="5721" y="3801"/>
                  </a:cubicBezTo>
                  <a:cubicBezTo>
                    <a:pt x="5721" y="4026"/>
                    <a:pt x="5537" y="4210"/>
                    <a:pt x="5312" y="4210"/>
                  </a:cubicBezTo>
                  <a:cubicBezTo>
                    <a:pt x="5085" y="4210"/>
                    <a:pt x="4903" y="4026"/>
                    <a:pt x="4903" y="3801"/>
                  </a:cubicBezTo>
                  <a:cubicBezTo>
                    <a:pt x="4903" y="3574"/>
                    <a:pt x="4719" y="3392"/>
                    <a:pt x="4494" y="3392"/>
                  </a:cubicBezTo>
                  <a:cubicBezTo>
                    <a:pt x="4269" y="3392"/>
                    <a:pt x="4085" y="3574"/>
                    <a:pt x="4085" y="3801"/>
                  </a:cubicBezTo>
                  <a:cubicBezTo>
                    <a:pt x="4085" y="4026"/>
                    <a:pt x="4269" y="4210"/>
                    <a:pt x="4494" y="4210"/>
                  </a:cubicBezTo>
                  <a:cubicBezTo>
                    <a:pt x="5170" y="4210"/>
                    <a:pt x="5721" y="4759"/>
                    <a:pt x="5721" y="5435"/>
                  </a:cubicBezTo>
                  <a:cubicBezTo>
                    <a:pt x="5721" y="5967"/>
                    <a:pt x="5379" y="6416"/>
                    <a:pt x="4906" y="6585"/>
                  </a:cubicBezTo>
                  <a:lnTo>
                    <a:pt x="4906" y="6951"/>
                  </a:lnTo>
                  <a:cubicBezTo>
                    <a:pt x="4906" y="7178"/>
                    <a:pt x="4724" y="7360"/>
                    <a:pt x="4497" y="7360"/>
                  </a:cubicBezTo>
                  <a:cubicBezTo>
                    <a:pt x="4272" y="7360"/>
                    <a:pt x="4088" y="7178"/>
                    <a:pt x="4088" y="6951"/>
                  </a:cubicBezTo>
                  <a:lnTo>
                    <a:pt x="4088" y="6588"/>
                  </a:lnTo>
                  <a:cubicBezTo>
                    <a:pt x="3612" y="6421"/>
                    <a:pt x="3267" y="5970"/>
                    <a:pt x="3267" y="5437"/>
                  </a:cubicBezTo>
                  <a:cubicBezTo>
                    <a:pt x="3267" y="5210"/>
                    <a:pt x="3449" y="5028"/>
                    <a:pt x="3676" y="5028"/>
                  </a:cubicBezTo>
                  <a:cubicBezTo>
                    <a:pt x="3901" y="5028"/>
                    <a:pt x="4085" y="5210"/>
                    <a:pt x="4085" y="5437"/>
                  </a:cubicBezTo>
                  <a:cubicBezTo>
                    <a:pt x="4085" y="5662"/>
                    <a:pt x="4269" y="5846"/>
                    <a:pt x="4494" y="5846"/>
                  </a:cubicBezTo>
                  <a:cubicBezTo>
                    <a:pt x="4719" y="5846"/>
                    <a:pt x="4903" y="5662"/>
                    <a:pt x="4903" y="5437"/>
                  </a:cubicBezTo>
                  <a:cubicBezTo>
                    <a:pt x="4903" y="5210"/>
                    <a:pt x="4719" y="5028"/>
                    <a:pt x="4494" y="5028"/>
                  </a:cubicBezTo>
                  <a:cubicBezTo>
                    <a:pt x="3817" y="5028"/>
                    <a:pt x="3267" y="4476"/>
                    <a:pt x="3267" y="3801"/>
                  </a:cubicBezTo>
                  <a:cubicBezTo>
                    <a:pt x="3267" y="3266"/>
                    <a:pt x="3612" y="2815"/>
                    <a:pt x="4090" y="2647"/>
                  </a:cubicBezTo>
                  <a:lnTo>
                    <a:pt x="4090" y="2045"/>
                  </a:lnTo>
                  <a:cubicBezTo>
                    <a:pt x="4090" y="1818"/>
                    <a:pt x="4272" y="1636"/>
                    <a:pt x="4499" y="1636"/>
                  </a:cubicBezTo>
                  <a:close/>
                  <a:moveTo>
                    <a:pt x="4499" y="0"/>
                  </a:moveTo>
                  <a:cubicBezTo>
                    <a:pt x="2018" y="0"/>
                    <a:pt x="0" y="2018"/>
                    <a:pt x="0" y="4497"/>
                  </a:cubicBezTo>
                  <a:cubicBezTo>
                    <a:pt x="0" y="6978"/>
                    <a:pt x="2018" y="9023"/>
                    <a:pt x="4499" y="9023"/>
                  </a:cubicBezTo>
                  <a:cubicBezTo>
                    <a:pt x="6978" y="9023"/>
                    <a:pt x="8996" y="6978"/>
                    <a:pt x="8996" y="4497"/>
                  </a:cubicBezTo>
                  <a:cubicBezTo>
                    <a:pt x="8996" y="2018"/>
                    <a:pt x="6978" y="0"/>
                    <a:pt x="44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6"/>
            <p:cNvSpPr/>
            <p:nvPr/>
          </p:nvSpPr>
          <p:spPr>
            <a:xfrm>
              <a:off x="1664263" y="2584425"/>
              <a:ext cx="111981" cy="112898"/>
            </a:xfrm>
            <a:custGeom>
              <a:rect b="b" l="l" r="r" t="t"/>
              <a:pathLst>
                <a:path extrusionOk="0" h="4188" w="4154">
                  <a:moveTo>
                    <a:pt x="2077" y="0"/>
                  </a:moveTo>
                  <a:cubicBezTo>
                    <a:pt x="1971" y="0"/>
                    <a:pt x="1868" y="40"/>
                    <a:pt x="1788" y="120"/>
                  </a:cubicBezTo>
                  <a:lnTo>
                    <a:pt x="152" y="1756"/>
                  </a:lnTo>
                  <a:cubicBezTo>
                    <a:pt x="35" y="1873"/>
                    <a:pt x="0" y="2048"/>
                    <a:pt x="62" y="2202"/>
                  </a:cubicBezTo>
                  <a:cubicBezTo>
                    <a:pt x="126" y="2355"/>
                    <a:pt x="275" y="2454"/>
                    <a:pt x="441" y="2454"/>
                  </a:cubicBezTo>
                  <a:lnTo>
                    <a:pt x="1259" y="2454"/>
                  </a:lnTo>
                  <a:lnTo>
                    <a:pt x="1259" y="4188"/>
                  </a:lnTo>
                  <a:cubicBezTo>
                    <a:pt x="1526" y="4146"/>
                    <a:pt x="1797" y="4117"/>
                    <a:pt x="2077" y="4117"/>
                  </a:cubicBezTo>
                  <a:cubicBezTo>
                    <a:pt x="2355" y="4117"/>
                    <a:pt x="2626" y="4146"/>
                    <a:pt x="2893" y="4188"/>
                  </a:cubicBezTo>
                  <a:lnTo>
                    <a:pt x="2893" y="2454"/>
                  </a:lnTo>
                  <a:lnTo>
                    <a:pt x="3711" y="2454"/>
                  </a:lnTo>
                  <a:cubicBezTo>
                    <a:pt x="3877" y="2454"/>
                    <a:pt x="4026" y="2355"/>
                    <a:pt x="4090" y="2202"/>
                  </a:cubicBezTo>
                  <a:cubicBezTo>
                    <a:pt x="4154" y="2048"/>
                    <a:pt x="4119" y="1873"/>
                    <a:pt x="4000" y="1756"/>
                  </a:cubicBezTo>
                  <a:lnTo>
                    <a:pt x="2366" y="120"/>
                  </a:lnTo>
                  <a:cubicBezTo>
                    <a:pt x="2286" y="40"/>
                    <a:pt x="2181" y="0"/>
                    <a:pt x="20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2" name="Google Shape;602;p46"/>
          <p:cNvGrpSpPr/>
          <p:nvPr/>
        </p:nvGrpSpPr>
        <p:grpSpPr>
          <a:xfrm>
            <a:off x="7292036" y="1289209"/>
            <a:ext cx="419815" cy="419845"/>
            <a:chOff x="4776236" y="1382525"/>
            <a:chExt cx="376246" cy="376273"/>
          </a:xfrm>
        </p:grpSpPr>
        <p:sp>
          <p:nvSpPr>
            <p:cNvPr id="603" name="Google Shape;603;p46"/>
            <p:cNvSpPr/>
            <p:nvPr/>
          </p:nvSpPr>
          <p:spPr>
            <a:xfrm>
              <a:off x="4799016" y="1382525"/>
              <a:ext cx="330742" cy="198434"/>
            </a:xfrm>
            <a:custGeom>
              <a:rect b="b" l="l" r="r" t="t"/>
              <a:pathLst>
                <a:path extrusionOk="0" h="7361" w="12269">
                  <a:moveTo>
                    <a:pt x="11041" y="0"/>
                  </a:moveTo>
                  <a:cubicBezTo>
                    <a:pt x="10366" y="0"/>
                    <a:pt x="9814" y="550"/>
                    <a:pt x="9814" y="1227"/>
                  </a:cubicBezTo>
                  <a:cubicBezTo>
                    <a:pt x="9814" y="1416"/>
                    <a:pt x="9861" y="1592"/>
                    <a:pt x="9937" y="1753"/>
                  </a:cubicBezTo>
                  <a:lnTo>
                    <a:pt x="8295" y="3395"/>
                  </a:lnTo>
                  <a:cubicBezTo>
                    <a:pt x="8135" y="3318"/>
                    <a:pt x="7958" y="3272"/>
                    <a:pt x="7770" y="3272"/>
                  </a:cubicBezTo>
                  <a:cubicBezTo>
                    <a:pt x="7441" y="3272"/>
                    <a:pt x="7142" y="3403"/>
                    <a:pt x="6921" y="3616"/>
                  </a:cubicBezTo>
                  <a:lnTo>
                    <a:pt x="5710" y="3012"/>
                  </a:lnTo>
                  <a:cubicBezTo>
                    <a:pt x="5717" y="2962"/>
                    <a:pt x="5725" y="2913"/>
                    <a:pt x="5725" y="2863"/>
                  </a:cubicBezTo>
                  <a:cubicBezTo>
                    <a:pt x="5725" y="2186"/>
                    <a:pt x="5175" y="1636"/>
                    <a:pt x="4498" y="1636"/>
                  </a:cubicBezTo>
                  <a:cubicBezTo>
                    <a:pt x="3822" y="1636"/>
                    <a:pt x="3273" y="2186"/>
                    <a:pt x="3273" y="2863"/>
                  </a:cubicBezTo>
                  <a:cubicBezTo>
                    <a:pt x="3273" y="3052"/>
                    <a:pt x="3319" y="3229"/>
                    <a:pt x="3396" y="3389"/>
                  </a:cubicBezTo>
                  <a:lnTo>
                    <a:pt x="1753" y="5031"/>
                  </a:lnTo>
                  <a:cubicBezTo>
                    <a:pt x="1592" y="4954"/>
                    <a:pt x="1416" y="4908"/>
                    <a:pt x="1228" y="4908"/>
                  </a:cubicBezTo>
                  <a:cubicBezTo>
                    <a:pt x="550" y="4908"/>
                    <a:pt x="1" y="5458"/>
                    <a:pt x="1" y="6133"/>
                  </a:cubicBezTo>
                  <a:cubicBezTo>
                    <a:pt x="1" y="6811"/>
                    <a:pt x="550" y="7360"/>
                    <a:pt x="1228" y="7360"/>
                  </a:cubicBezTo>
                  <a:cubicBezTo>
                    <a:pt x="1903" y="7360"/>
                    <a:pt x="2455" y="6811"/>
                    <a:pt x="2455" y="6133"/>
                  </a:cubicBezTo>
                  <a:cubicBezTo>
                    <a:pt x="2455" y="5945"/>
                    <a:pt x="2407" y="5769"/>
                    <a:pt x="2332" y="5608"/>
                  </a:cubicBezTo>
                  <a:lnTo>
                    <a:pt x="3972" y="3967"/>
                  </a:lnTo>
                  <a:cubicBezTo>
                    <a:pt x="4134" y="4042"/>
                    <a:pt x="4309" y="4088"/>
                    <a:pt x="4498" y="4088"/>
                  </a:cubicBezTo>
                  <a:cubicBezTo>
                    <a:pt x="4829" y="4088"/>
                    <a:pt x="5127" y="3957"/>
                    <a:pt x="5348" y="3745"/>
                  </a:cubicBezTo>
                  <a:lnTo>
                    <a:pt x="6559" y="4349"/>
                  </a:lnTo>
                  <a:cubicBezTo>
                    <a:pt x="6552" y="4398"/>
                    <a:pt x="6543" y="4448"/>
                    <a:pt x="6543" y="4497"/>
                  </a:cubicBezTo>
                  <a:cubicBezTo>
                    <a:pt x="6543" y="5175"/>
                    <a:pt x="7094" y="5724"/>
                    <a:pt x="7770" y="5724"/>
                  </a:cubicBezTo>
                  <a:cubicBezTo>
                    <a:pt x="8447" y="5724"/>
                    <a:pt x="8997" y="5175"/>
                    <a:pt x="8997" y="4497"/>
                  </a:cubicBezTo>
                  <a:cubicBezTo>
                    <a:pt x="8997" y="4309"/>
                    <a:pt x="8950" y="4132"/>
                    <a:pt x="8873" y="3972"/>
                  </a:cubicBezTo>
                  <a:lnTo>
                    <a:pt x="10516" y="2330"/>
                  </a:lnTo>
                  <a:cubicBezTo>
                    <a:pt x="10676" y="2406"/>
                    <a:pt x="10853" y="2454"/>
                    <a:pt x="11041" y="2454"/>
                  </a:cubicBezTo>
                  <a:cubicBezTo>
                    <a:pt x="11717" y="2454"/>
                    <a:pt x="12268" y="1903"/>
                    <a:pt x="12268" y="1227"/>
                  </a:cubicBezTo>
                  <a:cubicBezTo>
                    <a:pt x="12268" y="550"/>
                    <a:pt x="11717" y="0"/>
                    <a:pt x="110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6"/>
            <p:cNvSpPr/>
            <p:nvPr/>
          </p:nvSpPr>
          <p:spPr>
            <a:xfrm>
              <a:off x="4776236" y="1492781"/>
              <a:ext cx="376246" cy="266017"/>
            </a:xfrm>
            <a:custGeom>
              <a:rect b="b" l="l" r="r" t="t"/>
              <a:pathLst>
                <a:path extrusionOk="0" h="9868" w="13957">
                  <a:moveTo>
                    <a:pt x="11068" y="0"/>
                  </a:moveTo>
                  <a:cubicBezTo>
                    <a:pt x="10842" y="0"/>
                    <a:pt x="10659" y="182"/>
                    <a:pt x="10659" y="409"/>
                  </a:cubicBezTo>
                  <a:lnTo>
                    <a:pt x="10659" y="9050"/>
                  </a:lnTo>
                  <a:lnTo>
                    <a:pt x="9842" y="9050"/>
                  </a:lnTo>
                  <a:lnTo>
                    <a:pt x="9842" y="3679"/>
                  </a:lnTo>
                  <a:cubicBezTo>
                    <a:pt x="9842" y="3454"/>
                    <a:pt x="9658" y="3270"/>
                    <a:pt x="9433" y="3270"/>
                  </a:cubicBezTo>
                  <a:lnTo>
                    <a:pt x="7797" y="3270"/>
                  </a:lnTo>
                  <a:cubicBezTo>
                    <a:pt x="7571" y="3270"/>
                    <a:pt x="7388" y="3454"/>
                    <a:pt x="7388" y="3679"/>
                  </a:cubicBezTo>
                  <a:lnTo>
                    <a:pt x="7388" y="9050"/>
                  </a:lnTo>
                  <a:lnTo>
                    <a:pt x="6570" y="9050"/>
                  </a:lnTo>
                  <a:lnTo>
                    <a:pt x="6570" y="2043"/>
                  </a:lnTo>
                  <a:cubicBezTo>
                    <a:pt x="6570" y="1818"/>
                    <a:pt x="6388" y="1634"/>
                    <a:pt x="6161" y="1634"/>
                  </a:cubicBezTo>
                  <a:lnTo>
                    <a:pt x="4525" y="1634"/>
                  </a:lnTo>
                  <a:cubicBezTo>
                    <a:pt x="4300" y="1634"/>
                    <a:pt x="4116" y="1818"/>
                    <a:pt x="4116" y="2043"/>
                  </a:cubicBezTo>
                  <a:lnTo>
                    <a:pt x="4116" y="9050"/>
                  </a:lnTo>
                  <a:lnTo>
                    <a:pt x="3298" y="9050"/>
                  </a:lnTo>
                  <a:lnTo>
                    <a:pt x="3298" y="5315"/>
                  </a:lnTo>
                  <a:cubicBezTo>
                    <a:pt x="3298" y="5090"/>
                    <a:pt x="3116" y="4906"/>
                    <a:pt x="2889" y="4906"/>
                  </a:cubicBezTo>
                  <a:lnTo>
                    <a:pt x="1228" y="4906"/>
                  </a:lnTo>
                  <a:cubicBezTo>
                    <a:pt x="1001" y="4906"/>
                    <a:pt x="819" y="5090"/>
                    <a:pt x="819" y="5315"/>
                  </a:cubicBezTo>
                  <a:lnTo>
                    <a:pt x="819" y="9050"/>
                  </a:lnTo>
                  <a:lnTo>
                    <a:pt x="410" y="9050"/>
                  </a:lnTo>
                  <a:cubicBezTo>
                    <a:pt x="183" y="9050"/>
                    <a:pt x="1" y="9232"/>
                    <a:pt x="1" y="9459"/>
                  </a:cubicBezTo>
                  <a:cubicBezTo>
                    <a:pt x="1" y="9684"/>
                    <a:pt x="183" y="9868"/>
                    <a:pt x="410" y="9868"/>
                  </a:cubicBezTo>
                  <a:lnTo>
                    <a:pt x="13548" y="9868"/>
                  </a:lnTo>
                  <a:cubicBezTo>
                    <a:pt x="13775" y="9868"/>
                    <a:pt x="13957" y="9684"/>
                    <a:pt x="13957" y="9459"/>
                  </a:cubicBezTo>
                  <a:cubicBezTo>
                    <a:pt x="13957" y="9232"/>
                    <a:pt x="13775" y="9050"/>
                    <a:pt x="13549" y="9050"/>
                  </a:cubicBezTo>
                  <a:lnTo>
                    <a:pt x="13140" y="9050"/>
                  </a:lnTo>
                  <a:lnTo>
                    <a:pt x="13140" y="409"/>
                  </a:lnTo>
                  <a:cubicBezTo>
                    <a:pt x="13140" y="182"/>
                    <a:pt x="12957" y="0"/>
                    <a:pt x="127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05" name="Google Shape;6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150" y="3451750"/>
            <a:ext cx="6466975" cy="121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Players</a:t>
            </a:r>
            <a:endParaRPr/>
          </a:p>
        </p:txBody>
      </p:sp>
      <p:pic>
        <p:nvPicPr>
          <p:cNvPr id="611" name="Google Shape;6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875" y="1239575"/>
            <a:ext cx="5548800" cy="342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47"/>
          <p:cNvSpPr/>
          <p:nvPr/>
        </p:nvSpPr>
        <p:spPr>
          <a:xfrm>
            <a:off x="3376825" y="3489800"/>
            <a:ext cx="2676600" cy="8307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3" name="Google Shape;613;p47"/>
          <p:cNvSpPr/>
          <p:nvPr/>
        </p:nvSpPr>
        <p:spPr>
          <a:xfrm>
            <a:off x="6498150" y="1239575"/>
            <a:ext cx="2525700" cy="2760600"/>
          </a:xfrm>
          <a:prstGeom prst="wedgeRectCallout">
            <a:avLst>
              <a:gd fmla="val -63288" name="adj1"/>
              <a:gd fmla="val 400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From all potential players with their calculated weighted score and salary data, we expect to hire players with high weighted score and cheap in salary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Selection with Linear Optimization</a:t>
            </a:r>
            <a:endParaRPr/>
          </a:p>
        </p:txBody>
      </p:sp>
      <p:sp>
        <p:nvSpPr>
          <p:cNvPr id="619" name="Google Shape;619;p48"/>
          <p:cNvSpPr txBox="1"/>
          <p:nvPr>
            <p:ph idx="7" type="subTitle"/>
          </p:nvPr>
        </p:nvSpPr>
        <p:spPr>
          <a:xfrm>
            <a:off x="724150" y="1286700"/>
            <a:ext cx="20988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Decision Variables</a:t>
            </a:r>
            <a:endParaRPr sz="2000"/>
          </a:p>
        </p:txBody>
      </p:sp>
      <p:sp>
        <p:nvSpPr>
          <p:cNvPr id="620" name="Google Shape;620;p48"/>
          <p:cNvSpPr txBox="1"/>
          <p:nvPr>
            <p:ph idx="7" type="subTitle"/>
          </p:nvPr>
        </p:nvSpPr>
        <p:spPr>
          <a:xfrm>
            <a:off x="724150" y="2790700"/>
            <a:ext cx="20988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Objectives</a:t>
            </a:r>
            <a:endParaRPr sz="2000"/>
          </a:p>
        </p:txBody>
      </p:sp>
      <p:sp>
        <p:nvSpPr>
          <p:cNvPr id="621" name="Google Shape;621;p48"/>
          <p:cNvSpPr txBox="1"/>
          <p:nvPr>
            <p:ph idx="7" type="subTitle"/>
          </p:nvPr>
        </p:nvSpPr>
        <p:spPr>
          <a:xfrm>
            <a:off x="4700675" y="1213950"/>
            <a:ext cx="20988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Constraints</a:t>
            </a:r>
            <a:endParaRPr sz="2000"/>
          </a:p>
        </p:txBody>
      </p:sp>
      <p:sp>
        <p:nvSpPr>
          <p:cNvPr id="622" name="Google Shape;622;p48"/>
          <p:cNvSpPr txBox="1"/>
          <p:nvPr/>
        </p:nvSpPr>
        <p:spPr>
          <a:xfrm>
            <a:off x="733750" y="1803250"/>
            <a:ext cx="36333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Which players to hire for each position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3" name="Google Shape;623;p48"/>
          <p:cNvSpPr txBox="1"/>
          <p:nvPr/>
        </p:nvSpPr>
        <p:spPr>
          <a:xfrm>
            <a:off x="733750" y="3357375"/>
            <a:ext cx="36333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Maximizing the weighted score of players hired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4" name="Google Shape;624;p48"/>
          <p:cNvSpPr txBox="1"/>
          <p:nvPr/>
        </p:nvSpPr>
        <p:spPr>
          <a:xfrm>
            <a:off x="4700675" y="1734900"/>
            <a:ext cx="4096500" cy="29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 each position, the total players that can be hired are 2 players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Total salaries for all players hired can’t exceed 123.655 million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050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Total salaries percentage for each position should be at most (of total salaries)</a:t>
            </a:r>
            <a:r>
              <a:rPr baseline="30000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050"/>
              <a:buChar char="○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PG: 23.10%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050"/>
              <a:buChar char="○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SG: 20.98%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050"/>
              <a:buChar char="○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SF: 21.47%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050"/>
              <a:buChar char="○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PF: 16.50%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52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050"/>
              <a:buChar char="○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Center: 17.96%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050"/>
              <a:buChar char="●"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Maximum age is 30 y.o. for each player hired</a:t>
            </a:r>
            <a:endParaRPr sz="1050">
              <a:solidFill>
                <a:schemeClr val="hlink"/>
              </a:solidFill>
              <a:highlight>
                <a:srgbClr val="FFFFFF"/>
              </a:highlight>
            </a:endParaRPr>
          </a:p>
        </p:txBody>
      </p:sp>
      <p:sp>
        <p:nvSpPr>
          <p:cNvPr id="625" name="Google Shape;625;p48"/>
          <p:cNvSpPr txBox="1"/>
          <p:nvPr/>
        </p:nvSpPr>
        <p:spPr>
          <a:xfrm>
            <a:off x="2320950" y="4745550"/>
            <a:ext cx="674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900"/>
              <a:t>1</a:t>
            </a:r>
            <a:r>
              <a:rPr lang="en" sz="900"/>
              <a:t>https://www.samford.edu/sports-analytics/fans/2019/An-Analysis-of-NBA-Teams-Spending-by-Position-for-the-Upcoming-Season</a:t>
            </a:r>
            <a:endParaRPr sz="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Players in Stats</a:t>
            </a:r>
            <a:endParaRPr/>
          </a:p>
        </p:txBody>
      </p:sp>
      <p:pic>
        <p:nvPicPr>
          <p:cNvPr id="631" name="Google Shape;6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700" y="1241450"/>
            <a:ext cx="2989475" cy="13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0938" y="2799225"/>
            <a:ext cx="2927000" cy="21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49"/>
          <p:cNvSpPr/>
          <p:nvPr/>
        </p:nvSpPr>
        <p:spPr>
          <a:xfrm>
            <a:off x="385825" y="1241450"/>
            <a:ext cx="1658400" cy="1334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overall players selected would only just use </a:t>
            </a:r>
            <a:r>
              <a:rPr b="1" lang="en" sz="1200">
                <a:latin typeface="Lato"/>
                <a:ea typeface="Lato"/>
                <a:cs typeface="Lato"/>
                <a:sym typeface="Lato"/>
              </a:rPr>
              <a:t>65% of the total budget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4" name="Google Shape;634;p49"/>
          <p:cNvSpPr/>
          <p:nvPr/>
        </p:nvSpPr>
        <p:spPr>
          <a:xfrm>
            <a:off x="385825" y="2799275"/>
            <a:ext cx="1658400" cy="908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rPr>
              <a:t>The average of weighted score is </a:t>
            </a:r>
            <a:r>
              <a:rPr b="1" lang="en" sz="120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rPr>
              <a:t>0.671 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5" name="Google Shape;635;p49"/>
          <p:cNvPicPr preferRelativeResize="0"/>
          <p:nvPr/>
        </p:nvPicPr>
        <p:blipFill rotWithShape="1">
          <a:blip r:embed="rId5">
            <a:alphaModFix/>
          </a:blip>
          <a:srcRect b="0" l="0" r="5553" t="0"/>
          <a:stretch/>
        </p:blipFill>
        <p:spPr>
          <a:xfrm>
            <a:off x="7583775" y="1172425"/>
            <a:ext cx="1137250" cy="3387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Google Shape;636;p49"/>
          <p:cNvCxnSpPr/>
          <p:nvPr/>
        </p:nvCxnSpPr>
        <p:spPr>
          <a:xfrm>
            <a:off x="5304625" y="1173275"/>
            <a:ext cx="16800" cy="3708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37" name="Google Shape;637;p49"/>
          <p:cNvSpPr/>
          <p:nvPr/>
        </p:nvSpPr>
        <p:spPr>
          <a:xfrm>
            <a:off x="5488075" y="2138200"/>
            <a:ext cx="1863300" cy="1569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Almost all players to hire are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from different team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except 2 players from Toronto Raptors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8" name="Google Shape;638;p49"/>
          <p:cNvSpPr/>
          <p:nvPr/>
        </p:nvSpPr>
        <p:spPr>
          <a:xfrm>
            <a:off x="385850" y="3931100"/>
            <a:ext cx="1658400" cy="950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rPr>
              <a:t>The age of selected player is in the range of </a:t>
            </a:r>
            <a:r>
              <a:rPr b="1" lang="en" sz="1200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</a:rPr>
              <a:t>21 y.o to 28 y.o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9" name="Google Shape;639;p49"/>
          <p:cNvSpPr/>
          <p:nvPr/>
        </p:nvSpPr>
        <p:spPr>
          <a:xfrm>
            <a:off x="2663600" y="2776575"/>
            <a:ext cx="956700" cy="205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p49"/>
          <p:cNvSpPr/>
          <p:nvPr/>
        </p:nvSpPr>
        <p:spPr>
          <a:xfrm>
            <a:off x="4476000" y="2776575"/>
            <a:ext cx="600600" cy="2055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41" name="Google Shape;641;p49"/>
          <p:cNvCxnSpPr/>
          <p:nvPr/>
        </p:nvCxnSpPr>
        <p:spPr>
          <a:xfrm>
            <a:off x="2044100" y="3253275"/>
            <a:ext cx="627900" cy="15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642" name="Google Shape;642;p49"/>
          <p:cNvCxnSpPr>
            <a:stCxn id="638" idx="3"/>
          </p:cNvCxnSpPr>
          <p:nvPr/>
        </p:nvCxnSpPr>
        <p:spPr>
          <a:xfrm flipH="1" rot="10800000">
            <a:off x="2044250" y="4395950"/>
            <a:ext cx="2415000" cy="105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125" y="3474025"/>
            <a:ext cx="1164600" cy="16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50"/>
          <p:cNvSpPr txBox="1"/>
          <p:nvPr>
            <p:ph type="title"/>
          </p:nvPr>
        </p:nvSpPr>
        <p:spPr>
          <a:xfrm>
            <a:off x="3397638" y="377400"/>
            <a:ext cx="194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</a:t>
            </a:r>
            <a:r>
              <a:rPr lang="en"/>
              <a:t> Team!</a:t>
            </a:r>
            <a:endParaRPr/>
          </a:p>
        </p:txBody>
      </p:sp>
      <p:grpSp>
        <p:nvGrpSpPr>
          <p:cNvPr id="649" name="Google Shape;649;p50"/>
          <p:cNvGrpSpPr/>
          <p:nvPr/>
        </p:nvGrpSpPr>
        <p:grpSpPr>
          <a:xfrm>
            <a:off x="5345957" y="440940"/>
            <a:ext cx="534818" cy="509002"/>
            <a:chOff x="3152676" y="3326804"/>
            <a:chExt cx="540548" cy="540974"/>
          </a:xfrm>
        </p:grpSpPr>
        <p:sp>
          <p:nvSpPr>
            <p:cNvPr id="650" name="Google Shape;650;p50"/>
            <p:cNvSpPr/>
            <p:nvPr/>
          </p:nvSpPr>
          <p:spPr>
            <a:xfrm>
              <a:off x="3154902" y="3329916"/>
              <a:ext cx="537863" cy="537863"/>
            </a:xfrm>
            <a:custGeom>
              <a:rect b="b" l="l" r="r" t="t"/>
              <a:pathLst>
                <a:path extrusionOk="0" h="45066" w="45066">
                  <a:moveTo>
                    <a:pt x="22527" y="1"/>
                  </a:moveTo>
                  <a:cubicBezTo>
                    <a:pt x="14609" y="1"/>
                    <a:pt x="7644" y="4085"/>
                    <a:pt x="3620" y="10264"/>
                  </a:cubicBezTo>
                  <a:cubicBezTo>
                    <a:pt x="3346" y="10705"/>
                    <a:pt x="3072" y="11145"/>
                    <a:pt x="2822" y="11598"/>
                  </a:cubicBezTo>
                  <a:cubicBezTo>
                    <a:pt x="1024" y="14836"/>
                    <a:pt x="0" y="18563"/>
                    <a:pt x="0" y="22539"/>
                  </a:cubicBezTo>
                  <a:cubicBezTo>
                    <a:pt x="0" y="25849"/>
                    <a:pt x="715" y="28993"/>
                    <a:pt x="1989" y="31814"/>
                  </a:cubicBezTo>
                  <a:cubicBezTo>
                    <a:pt x="2155" y="32172"/>
                    <a:pt x="2322" y="32529"/>
                    <a:pt x="2501" y="32874"/>
                  </a:cubicBezTo>
                  <a:cubicBezTo>
                    <a:pt x="3703" y="35196"/>
                    <a:pt x="5299" y="37279"/>
                    <a:pt x="7192" y="39041"/>
                  </a:cubicBezTo>
                  <a:cubicBezTo>
                    <a:pt x="7370" y="39208"/>
                    <a:pt x="7549" y="39375"/>
                    <a:pt x="7739" y="39542"/>
                  </a:cubicBezTo>
                  <a:cubicBezTo>
                    <a:pt x="9466" y="41042"/>
                    <a:pt x="11418" y="42280"/>
                    <a:pt x="13538" y="43209"/>
                  </a:cubicBezTo>
                  <a:cubicBezTo>
                    <a:pt x="13871" y="43340"/>
                    <a:pt x="14205" y="43482"/>
                    <a:pt x="14538" y="43613"/>
                  </a:cubicBezTo>
                  <a:cubicBezTo>
                    <a:pt x="17014" y="44554"/>
                    <a:pt x="19717" y="45066"/>
                    <a:pt x="22527" y="45066"/>
                  </a:cubicBezTo>
                  <a:cubicBezTo>
                    <a:pt x="23265" y="45066"/>
                    <a:pt x="23980" y="45030"/>
                    <a:pt x="24694" y="44959"/>
                  </a:cubicBezTo>
                  <a:cubicBezTo>
                    <a:pt x="25396" y="44899"/>
                    <a:pt x="26099" y="44792"/>
                    <a:pt x="26778" y="44661"/>
                  </a:cubicBezTo>
                  <a:cubicBezTo>
                    <a:pt x="36553" y="42804"/>
                    <a:pt x="44089" y="34624"/>
                    <a:pt x="44970" y="24528"/>
                  </a:cubicBezTo>
                  <a:cubicBezTo>
                    <a:pt x="45006" y="24147"/>
                    <a:pt x="45030" y="23754"/>
                    <a:pt x="45042" y="23361"/>
                  </a:cubicBezTo>
                  <a:cubicBezTo>
                    <a:pt x="45054" y="23087"/>
                    <a:pt x="45066" y="22813"/>
                    <a:pt x="45066" y="22539"/>
                  </a:cubicBezTo>
                  <a:cubicBezTo>
                    <a:pt x="45066" y="16610"/>
                    <a:pt x="42780" y="11229"/>
                    <a:pt x="39041" y="7204"/>
                  </a:cubicBezTo>
                  <a:cubicBezTo>
                    <a:pt x="38839" y="6978"/>
                    <a:pt x="38624" y="6764"/>
                    <a:pt x="38410" y="6549"/>
                  </a:cubicBezTo>
                  <a:cubicBezTo>
                    <a:pt x="34707" y="2870"/>
                    <a:pt x="29742" y="477"/>
                    <a:pt x="24218" y="60"/>
                  </a:cubicBezTo>
                  <a:cubicBezTo>
                    <a:pt x="23753" y="37"/>
                    <a:pt x="23289" y="13"/>
                    <a:pt x="22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1" name="Google Shape;651;p50"/>
            <p:cNvGrpSpPr/>
            <p:nvPr/>
          </p:nvGrpSpPr>
          <p:grpSpPr>
            <a:xfrm>
              <a:off x="3178629" y="3329916"/>
              <a:ext cx="513849" cy="536586"/>
              <a:chOff x="3178629" y="3329916"/>
              <a:chExt cx="513849" cy="536586"/>
            </a:xfrm>
          </p:grpSpPr>
          <p:sp>
            <p:nvSpPr>
              <p:cNvPr id="652" name="Google Shape;652;p50"/>
              <p:cNvSpPr/>
              <p:nvPr/>
            </p:nvSpPr>
            <p:spPr>
              <a:xfrm>
                <a:off x="3178629" y="3608717"/>
                <a:ext cx="513849" cy="157041"/>
              </a:xfrm>
              <a:custGeom>
                <a:rect b="b" l="l" r="r" t="t"/>
                <a:pathLst>
                  <a:path extrusionOk="0" h="13158" w="43054">
                    <a:moveTo>
                      <a:pt x="43054" y="1"/>
                    </a:moveTo>
                    <a:cubicBezTo>
                      <a:pt x="36434" y="7859"/>
                      <a:pt x="26671" y="12455"/>
                      <a:pt x="16277" y="12455"/>
                    </a:cubicBezTo>
                    <a:cubicBezTo>
                      <a:pt x="15169" y="12455"/>
                      <a:pt x="14086" y="12407"/>
                      <a:pt x="13002" y="12300"/>
                    </a:cubicBezTo>
                    <a:cubicBezTo>
                      <a:pt x="12740" y="12276"/>
                      <a:pt x="12490" y="12252"/>
                      <a:pt x="12240" y="12229"/>
                    </a:cubicBezTo>
                    <a:cubicBezTo>
                      <a:pt x="11300" y="12122"/>
                      <a:pt x="10383" y="11979"/>
                      <a:pt x="9466" y="11788"/>
                    </a:cubicBezTo>
                    <a:cubicBezTo>
                      <a:pt x="9204" y="11741"/>
                      <a:pt x="8954" y="11693"/>
                      <a:pt x="8704" y="11633"/>
                    </a:cubicBezTo>
                    <a:cubicBezTo>
                      <a:pt x="8133" y="11514"/>
                      <a:pt x="7573" y="11371"/>
                      <a:pt x="7013" y="11217"/>
                    </a:cubicBezTo>
                    <a:cubicBezTo>
                      <a:pt x="6775" y="11157"/>
                      <a:pt x="6537" y="11086"/>
                      <a:pt x="6287" y="11014"/>
                    </a:cubicBezTo>
                    <a:cubicBezTo>
                      <a:pt x="4120" y="10371"/>
                      <a:pt x="2013" y="9514"/>
                      <a:pt x="1" y="8454"/>
                    </a:cubicBezTo>
                    <a:lnTo>
                      <a:pt x="1" y="8454"/>
                    </a:lnTo>
                    <a:lnTo>
                      <a:pt x="513" y="9514"/>
                    </a:lnTo>
                    <a:cubicBezTo>
                      <a:pt x="2382" y="10431"/>
                      <a:pt x="4323" y="11181"/>
                      <a:pt x="6323" y="11764"/>
                    </a:cubicBezTo>
                    <a:cubicBezTo>
                      <a:pt x="6561" y="11836"/>
                      <a:pt x="6811" y="11895"/>
                      <a:pt x="7049" y="11967"/>
                    </a:cubicBezTo>
                    <a:cubicBezTo>
                      <a:pt x="7656" y="12122"/>
                      <a:pt x="8264" y="12264"/>
                      <a:pt x="8883" y="12395"/>
                    </a:cubicBezTo>
                    <a:cubicBezTo>
                      <a:pt x="9133" y="12455"/>
                      <a:pt x="9395" y="12503"/>
                      <a:pt x="9645" y="12550"/>
                    </a:cubicBezTo>
                    <a:cubicBezTo>
                      <a:pt x="10573" y="12729"/>
                      <a:pt x="11514" y="12860"/>
                      <a:pt x="12455" y="12955"/>
                    </a:cubicBezTo>
                    <a:cubicBezTo>
                      <a:pt x="12717" y="12991"/>
                      <a:pt x="12979" y="13014"/>
                      <a:pt x="13240" y="13038"/>
                    </a:cubicBezTo>
                    <a:cubicBezTo>
                      <a:pt x="14241" y="13122"/>
                      <a:pt x="15253" y="13157"/>
                      <a:pt x="16277" y="13157"/>
                    </a:cubicBezTo>
                    <a:cubicBezTo>
                      <a:pt x="26564" y="13157"/>
                      <a:pt x="36243" y="8752"/>
                      <a:pt x="42982" y="1168"/>
                    </a:cubicBezTo>
                    <a:lnTo>
                      <a:pt x="430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50"/>
              <p:cNvSpPr/>
              <p:nvPr/>
            </p:nvSpPr>
            <p:spPr>
              <a:xfrm>
                <a:off x="3319736" y="3408078"/>
                <a:ext cx="301120" cy="458423"/>
              </a:xfrm>
              <a:custGeom>
                <a:rect b="b" l="l" r="r" t="t"/>
                <a:pathLst>
                  <a:path extrusionOk="0" h="38410" w="25230">
                    <a:moveTo>
                      <a:pt x="24599" y="0"/>
                    </a:moveTo>
                    <a:cubicBezTo>
                      <a:pt x="19182" y="620"/>
                      <a:pt x="14026" y="2822"/>
                      <a:pt x="9835" y="6370"/>
                    </a:cubicBezTo>
                    <a:cubicBezTo>
                      <a:pt x="3870" y="11407"/>
                      <a:pt x="108" y="18800"/>
                      <a:pt x="13" y="25658"/>
                    </a:cubicBezTo>
                    <a:cubicBezTo>
                      <a:pt x="1" y="26837"/>
                      <a:pt x="132" y="27968"/>
                      <a:pt x="417" y="29040"/>
                    </a:cubicBezTo>
                    <a:cubicBezTo>
                      <a:pt x="477" y="29278"/>
                      <a:pt x="560" y="29528"/>
                      <a:pt x="632" y="29766"/>
                    </a:cubicBezTo>
                    <a:cubicBezTo>
                      <a:pt x="1715" y="33004"/>
                      <a:pt x="4168" y="35648"/>
                      <a:pt x="7728" y="37291"/>
                    </a:cubicBezTo>
                    <a:cubicBezTo>
                      <a:pt x="8716" y="37755"/>
                      <a:pt x="9776" y="38124"/>
                      <a:pt x="10883" y="38410"/>
                    </a:cubicBezTo>
                    <a:lnTo>
                      <a:pt x="12967" y="38112"/>
                    </a:lnTo>
                    <a:cubicBezTo>
                      <a:pt x="11169" y="37838"/>
                      <a:pt x="9514" y="37350"/>
                      <a:pt x="8025" y="36648"/>
                    </a:cubicBezTo>
                    <a:cubicBezTo>
                      <a:pt x="4763" y="35148"/>
                      <a:pt x="2489" y="32754"/>
                      <a:pt x="1417" y="29849"/>
                    </a:cubicBezTo>
                    <a:cubicBezTo>
                      <a:pt x="1334" y="29611"/>
                      <a:pt x="1251" y="29361"/>
                      <a:pt x="1179" y="29111"/>
                    </a:cubicBezTo>
                    <a:cubicBezTo>
                      <a:pt x="858" y="28028"/>
                      <a:pt x="703" y="26873"/>
                      <a:pt x="727" y="25670"/>
                    </a:cubicBezTo>
                    <a:cubicBezTo>
                      <a:pt x="810" y="19015"/>
                      <a:pt x="4477" y="11823"/>
                      <a:pt x="10288" y="6906"/>
                    </a:cubicBezTo>
                    <a:cubicBezTo>
                      <a:pt x="14514" y="3334"/>
                      <a:pt x="19741" y="1155"/>
                      <a:pt x="25230" y="655"/>
                    </a:cubicBezTo>
                    <a:cubicBezTo>
                      <a:pt x="25028" y="429"/>
                      <a:pt x="24813" y="215"/>
                      <a:pt x="245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50"/>
              <p:cNvSpPr/>
              <p:nvPr/>
            </p:nvSpPr>
            <p:spPr>
              <a:xfrm>
                <a:off x="3271996" y="3329916"/>
                <a:ext cx="171948" cy="520533"/>
              </a:xfrm>
              <a:custGeom>
                <a:rect b="b" l="l" r="r" t="t"/>
                <a:pathLst>
                  <a:path extrusionOk="0" h="43614" w="14407">
                    <a:moveTo>
                      <a:pt x="13014" y="1"/>
                    </a:moveTo>
                    <a:cubicBezTo>
                      <a:pt x="9251" y="2120"/>
                      <a:pt x="6287" y="5013"/>
                      <a:pt x="4179" y="8609"/>
                    </a:cubicBezTo>
                    <a:cubicBezTo>
                      <a:pt x="1405" y="13324"/>
                      <a:pt x="0" y="19480"/>
                      <a:pt x="0" y="26885"/>
                    </a:cubicBezTo>
                    <a:cubicBezTo>
                      <a:pt x="0" y="29636"/>
                      <a:pt x="298" y="32350"/>
                      <a:pt x="881" y="34993"/>
                    </a:cubicBezTo>
                    <a:cubicBezTo>
                      <a:pt x="941" y="35255"/>
                      <a:pt x="1000" y="35505"/>
                      <a:pt x="1060" y="35755"/>
                    </a:cubicBezTo>
                    <a:cubicBezTo>
                      <a:pt x="1679" y="38327"/>
                      <a:pt x="2572" y="40827"/>
                      <a:pt x="3727" y="43209"/>
                    </a:cubicBezTo>
                    <a:cubicBezTo>
                      <a:pt x="4060" y="43352"/>
                      <a:pt x="4394" y="43482"/>
                      <a:pt x="4727" y="43613"/>
                    </a:cubicBezTo>
                    <a:cubicBezTo>
                      <a:pt x="3465" y="41161"/>
                      <a:pt x="2500" y="38577"/>
                      <a:pt x="1822" y="35910"/>
                    </a:cubicBezTo>
                    <a:cubicBezTo>
                      <a:pt x="1762" y="35660"/>
                      <a:pt x="1703" y="35410"/>
                      <a:pt x="1643" y="35148"/>
                    </a:cubicBezTo>
                    <a:cubicBezTo>
                      <a:pt x="1024" y="32469"/>
                      <a:pt x="714" y="29695"/>
                      <a:pt x="714" y="26885"/>
                    </a:cubicBezTo>
                    <a:cubicBezTo>
                      <a:pt x="714" y="13503"/>
                      <a:pt x="5191" y="4704"/>
                      <a:pt x="14407" y="60"/>
                    </a:cubicBezTo>
                    <a:lnTo>
                      <a:pt x="130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50"/>
              <p:cNvSpPr/>
              <p:nvPr/>
            </p:nvSpPr>
            <p:spPr>
              <a:xfrm>
                <a:off x="3184596" y="3452417"/>
                <a:ext cx="79738" cy="349290"/>
              </a:xfrm>
              <a:custGeom>
                <a:rect b="b" l="l" r="r" t="t"/>
                <a:pathLst>
                  <a:path extrusionOk="0" h="29266" w="6681">
                    <a:moveTo>
                      <a:pt x="1144" y="0"/>
                    </a:moveTo>
                    <a:lnTo>
                      <a:pt x="334" y="1334"/>
                    </a:lnTo>
                    <a:cubicBezTo>
                      <a:pt x="1" y="7882"/>
                      <a:pt x="1489" y="11478"/>
                      <a:pt x="3168" y="15514"/>
                    </a:cubicBezTo>
                    <a:cubicBezTo>
                      <a:pt x="3287" y="15788"/>
                      <a:pt x="3394" y="16062"/>
                      <a:pt x="3513" y="16335"/>
                    </a:cubicBezTo>
                    <a:cubicBezTo>
                      <a:pt x="5275" y="20622"/>
                      <a:pt x="5692" y="23051"/>
                      <a:pt x="5787" y="24110"/>
                    </a:cubicBezTo>
                    <a:cubicBezTo>
                      <a:pt x="5835" y="24539"/>
                      <a:pt x="5811" y="24741"/>
                      <a:pt x="5811" y="24753"/>
                    </a:cubicBezTo>
                    <a:lnTo>
                      <a:pt x="5811" y="24789"/>
                    </a:lnTo>
                    <a:lnTo>
                      <a:pt x="5823" y="24837"/>
                    </a:lnTo>
                    <a:cubicBezTo>
                      <a:pt x="5823" y="24837"/>
                      <a:pt x="5823" y="24848"/>
                      <a:pt x="5823" y="24860"/>
                    </a:cubicBezTo>
                    <a:cubicBezTo>
                      <a:pt x="5847" y="25075"/>
                      <a:pt x="6109" y="27218"/>
                      <a:pt x="5263" y="28301"/>
                    </a:cubicBezTo>
                    <a:cubicBezTo>
                      <a:pt x="5109" y="28516"/>
                      <a:pt x="4918" y="28670"/>
                      <a:pt x="4704" y="28777"/>
                    </a:cubicBezTo>
                    <a:lnTo>
                      <a:pt x="5251" y="29266"/>
                    </a:lnTo>
                    <a:cubicBezTo>
                      <a:pt x="5466" y="29135"/>
                      <a:pt x="5668" y="28956"/>
                      <a:pt x="5835" y="28742"/>
                    </a:cubicBezTo>
                    <a:cubicBezTo>
                      <a:pt x="6680" y="27623"/>
                      <a:pt x="6621" y="25801"/>
                      <a:pt x="6561" y="25063"/>
                    </a:cubicBezTo>
                    <a:cubicBezTo>
                      <a:pt x="6549" y="24920"/>
                      <a:pt x="6537" y="24825"/>
                      <a:pt x="6525" y="24765"/>
                    </a:cubicBezTo>
                    <a:cubicBezTo>
                      <a:pt x="6525" y="24694"/>
                      <a:pt x="6537" y="24551"/>
                      <a:pt x="6525" y="24313"/>
                    </a:cubicBezTo>
                    <a:cubicBezTo>
                      <a:pt x="6466" y="23324"/>
                      <a:pt x="6109" y="20800"/>
                      <a:pt x="4168" y="16074"/>
                    </a:cubicBezTo>
                    <a:cubicBezTo>
                      <a:pt x="4049" y="15788"/>
                      <a:pt x="3942" y="15514"/>
                      <a:pt x="3823" y="15240"/>
                    </a:cubicBezTo>
                    <a:cubicBezTo>
                      <a:pt x="2072" y="11013"/>
                      <a:pt x="525" y="7287"/>
                      <a:pt x="1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656" name="Google Shape;656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3152676" y="3326804"/>
              <a:ext cx="540548" cy="5402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7" name="Google Shape;657;p50"/>
          <p:cNvSpPr txBox="1"/>
          <p:nvPr>
            <p:ph type="title"/>
          </p:nvPr>
        </p:nvSpPr>
        <p:spPr>
          <a:xfrm>
            <a:off x="2300075" y="1094350"/>
            <a:ext cx="62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</a:t>
            </a:r>
            <a:endParaRPr/>
          </a:p>
        </p:txBody>
      </p:sp>
      <p:sp>
        <p:nvSpPr>
          <p:cNvPr id="658" name="Google Shape;658;p50"/>
          <p:cNvSpPr txBox="1"/>
          <p:nvPr>
            <p:ph type="title"/>
          </p:nvPr>
        </p:nvSpPr>
        <p:spPr>
          <a:xfrm>
            <a:off x="7915850" y="1094350"/>
            <a:ext cx="44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659" name="Google Shape;659;p50"/>
          <p:cNvSpPr txBox="1"/>
          <p:nvPr>
            <p:ph type="title"/>
          </p:nvPr>
        </p:nvSpPr>
        <p:spPr>
          <a:xfrm>
            <a:off x="538250" y="1034050"/>
            <a:ext cx="624600" cy="6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</a:t>
            </a:r>
            <a:endParaRPr/>
          </a:p>
        </p:txBody>
      </p:sp>
      <p:sp>
        <p:nvSpPr>
          <p:cNvPr id="660" name="Google Shape;660;p50"/>
          <p:cNvSpPr txBox="1"/>
          <p:nvPr>
            <p:ph type="title"/>
          </p:nvPr>
        </p:nvSpPr>
        <p:spPr>
          <a:xfrm>
            <a:off x="4181788" y="1094350"/>
            <a:ext cx="59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SF</a:t>
            </a:r>
            <a:endParaRPr/>
          </a:p>
        </p:txBody>
      </p:sp>
      <p:sp>
        <p:nvSpPr>
          <p:cNvPr id="661" name="Google Shape;661;p50"/>
          <p:cNvSpPr txBox="1"/>
          <p:nvPr>
            <p:ph type="title"/>
          </p:nvPr>
        </p:nvSpPr>
        <p:spPr>
          <a:xfrm>
            <a:off x="5946316" y="1094350"/>
            <a:ext cx="59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PF</a:t>
            </a:r>
            <a:endParaRPr/>
          </a:p>
        </p:txBody>
      </p:sp>
      <p:pic>
        <p:nvPicPr>
          <p:cNvPr id="662" name="Google Shape;662;p50"/>
          <p:cNvPicPr preferRelativeResize="0"/>
          <p:nvPr/>
        </p:nvPicPr>
        <p:blipFill rotWithShape="1">
          <a:blip r:embed="rId5">
            <a:alphaModFix/>
          </a:blip>
          <a:srcRect b="6673" l="0" r="0" t="6664"/>
          <a:stretch/>
        </p:blipFill>
        <p:spPr>
          <a:xfrm>
            <a:off x="7699624" y="3575536"/>
            <a:ext cx="877500" cy="96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3" name="Google Shape;663;p50"/>
          <p:cNvPicPr preferRelativeResize="0"/>
          <p:nvPr/>
        </p:nvPicPr>
        <p:blipFill rotWithShape="1">
          <a:blip r:embed="rId6">
            <a:alphaModFix/>
          </a:blip>
          <a:srcRect b="2253" l="7622" r="5556" t="2253"/>
          <a:stretch/>
        </p:blipFill>
        <p:spPr>
          <a:xfrm>
            <a:off x="7571750" y="1668975"/>
            <a:ext cx="1254600" cy="146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4" name="Google Shape;664;p50"/>
          <p:cNvPicPr preferRelativeResize="0"/>
          <p:nvPr/>
        </p:nvPicPr>
        <p:blipFill rotWithShape="1">
          <a:blip r:embed="rId7">
            <a:alphaModFix/>
          </a:blip>
          <a:srcRect b="0" l="9696" r="9696" t="0"/>
          <a:stretch/>
        </p:blipFill>
        <p:spPr>
          <a:xfrm>
            <a:off x="5593750" y="1668950"/>
            <a:ext cx="1335000" cy="146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5" name="Google Shape;665;p50"/>
          <p:cNvPicPr preferRelativeResize="0"/>
          <p:nvPr/>
        </p:nvPicPr>
        <p:blipFill rotWithShape="1">
          <a:blip r:embed="rId8">
            <a:alphaModFix/>
          </a:blip>
          <a:srcRect b="0" l="14574" r="14574" t="0"/>
          <a:stretch/>
        </p:blipFill>
        <p:spPr>
          <a:xfrm>
            <a:off x="5880661" y="3575519"/>
            <a:ext cx="877500" cy="96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6" name="Google Shape;666;p50"/>
          <p:cNvPicPr preferRelativeResize="0"/>
          <p:nvPr/>
        </p:nvPicPr>
        <p:blipFill rotWithShape="1">
          <a:blip r:embed="rId9">
            <a:alphaModFix/>
          </a:blip>
          <a:srcRect b="12731" l="0" r="0" t="12731"/>
          <a:stretch/>
        </p:blipFill>
        <p:spPr>
          <a:xfrm>
            <a:off x="430125" y="3575519"/>
            <a:ext cx="877500" cy="96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7" name="Google Shape;667;p50"/>
          <p:cNvPicPr preferRelativeResize="0"/>
          <p:nvPr/>
        </p:nvPicPr>
        <p:blipFill rotWithShape="1">
          <a:blip r:embed="rId10">
            <a:alphaModFix/>
          </a:blip>
          <a:srcRect b="2803" l="0" r="0" t="2803"/>
          <a:stretch/>
        </p:blipFill>
        <p:spPr>
          <a:xfrm>
            <a:off x="3989375" y="3575525"/>
            <a:ext cx="949500" cy="963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68" name="Google Shape;668;p50"/>
          <p:cNvPicPr preferRelativeResize="0"/>
          <p:nvPr/>
        </p:nvPicPr>
        <p:blipFill rotWithShape="1">
          <a:blip r:embed="rId11">
            <a:alphaModFix/>
          </a:blip>
          <a:srcRect b="12145" l="0" r="0" t="12137"/>
          <a:stretch/>
        </p:blipFill>
        <p:spPr>
          <a:xfrm>
            <a:off x="2190086" y="3578050"/>
            <a:ext cx="877200" cy="95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69" name="Google Shape;669;p50"/>
          <p:cNvSpPr txBox="1"/>
          <p:nvPr/>
        </p:nvSpPr>
        <p:spPr>
          <a:xfrm>
            <a:off x="146250" y="3173175"/>
            <a:ext cx="14451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Tyrese Haliburton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0" name="Google Shape;670;p50"/>
          <p:cNvSpPr txBox="1"/>
          <p:nvPr/>
        </p:nvSpPr>
        <p:spPr>
          <a:xfrm>
            <a:off x="3913850" y="3173188"/>
            <a:ext cx="110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Cam Reddish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1" name="Google Shape;671;p50"/>
          <p:cNvSpPr txBox="1"/>
          <p:nvPr/>
        </p:nvSpPr>
        <p:spPr>
          <a:xfrm>
            <a:off x="2030075" y="3178600"/>
            <a:ext cx="1164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Derrick White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2" name="Google Shape;672;p50"/>
          <p:cNvSpPr txBox="1"/>
          <p:nvPr/>
        </p:nvSpPr>
        <p:spPr>
          <a:xfrm>
            <a:off x="7696925" y="3173188"/>
            <a:ext cx="1044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Nic Claxton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3" name="Google Shape;673;p50"/>
          <p:cNvSpPr txBox="1"/>
          <p:nvPr/>
        </p:nvSpPr>
        <p:spPr>
          <a:xfrm>
            <a:off x="5737025" y="3173175"/>
            <a:ext cx="1164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Evan Mobley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4" name="Google Shape;674;p50"/>
          <p:cNvSpPr txBox="1"/>
          <p:nvPr/>
        </p:nvSpPr>
        <p:spPr>
          <a:xfrm>
            <a:off x="3995525" y="4576050"/>
            <a:ext cx="1044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Amir Coffey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5" name="Google Shape;675;p50"/>
          <p:cNvSpPr txBox="1"/>
          <p:nvPr/>
        </p:nvSpPr>
        <p:spPr>
          <a:xfrm>
            <a:off x="286500" y="4576200"/>
            <a:ext cx="1164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Fred VanVleet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6" name="Google Shape;676;p50"/>
          <p:cNvSpPr txBox="1"/>
          <p:nvPr/>
        </p:nvSpPr>
        <p:spPr>
          <a:xfrm>
            <a:off x="7591925" y="4576050"/>
            <a:ext cx="1254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Walker Kessler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7" name="Google Shape;677;p50"/>
          <p:cNvSpPr txBox="1"/>
          <p:nvPr/>
        </p:nvSpPr>
        <p:spPr>
          <a:xfrm>
            <a:off x="5688725" y="4576175"/>
            <a:ext cx="1254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Brandon Clarke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8" name="Google Shape;678;p50"/>
          <p:cNvSpPr txBox="1"/>
          <p:nvPr/>
        </p:nvSpPr>
        <p:spPr>
          <a:xfrm>
            <a:off x="1877825" y="4570775"/>
            <a:ext cx="14691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Immanuel Quickley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9" name="Google Shape;679;p50"/>
          <p:cNvPicPr preferRelativeResize="0"/>
          <p:nvPr/>
        </p:nvPicPr>
        <p:blipFill rotWithShape="1">
          <a:blip r:embed="rId12">
            <a:alphaModFix/>
          </a:blip>
          <a:srcRect b="0" l="22028" r="25005" t="0"/>
          <a:stretch/>
        </p:blipFill>
        <p:spPr>
          <a:xfrm>
            <a:off x="268250" y="1667050"/>
            <a:ext cx="1164600" cy="146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80" name="Google Shape;680;p50"/>
          <p:cNvPicPr preferRelativeResize="0"/>
          <p:nvPr/>
        </p:nvPicPr>
        <p:blipFill rotWithShape="1">
          <a:blip r:embed="rId13">
            <a:alphaModFix/>
          </a:blip>
          <a:srcRect b="1816" l="33767" r="22378" t="0"/>
          <a:stretch/>
        </p:blipFill>
        <p:spPr>
          <a:xfrm>
            <a:off x="2037250" y="1675900"/>
            <a:ext cx="1164600" cy="146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81" name="Google Shape;681;p50"/>
          <p:cNvPicPr preferRelativeResize="0"/>
          <p:nvPr/>
        </p:nvPicPr>
        <p:blipFill rotWithShape="1">
          <a:blip r:embed="rId14">
            <a:alphaModFix/>
          </a:blip>
          <a:srcRect b="0" l="0" r="0" t="5544"/>
          <a:stretch/>
        </p:blipFill>
        <p:spPr>
          <a:xfrm>
            <a:off x="3853200" y="1668975"/>
            <a:ext cx="1164600" cy="1466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1"/>
          <p:cNvSpPr txBox="1"/>
          <p:nvPr>
            <p:ph type="title"/>
          </p:nvPr>
        </p:nvSpPr>
        <p:spPr>
          <a:xfrm>
            <a:off x="2701500" y="348203"/>
            <a:ext cx="3741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Learn?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1"/>
          <p:cNvSpPr/>
          <p:nvPr/>
        </p:nvSpPr>
        <p:spPr>
          <a:xfrm>
            <a:off x="8119272" y="539499"/>
            <a:ext cx="222433" cy="222455"/>
          </a:xfrm>
          <a:custGeom>
            <a:rect b="b" l="l" r="r" t="t"/>
            <a:pathLst>
              <a:path extrusionOk="0" fill="none" h="8740" w="8740">
                <a:moveTo>
                  <a:pt x="3203" y="5537"/>
                </a:moveTo>
                <a:lnTo>
                  <a:pt x="4370" y="8740"/>
                </a:lnTo>
                <a:lnTo>
                  <a:pt x="5537" y="5537"/>
                </a:lnTo>
                <a:lnTo>
                  <a:pt x="8739" y="4370"/>
                </a:lnTo>
                <a:lnTo>
                  <a:pt x="5537" y="3203"/>
                </a:lnTo>
                <a:lnTo>
                  <a:pt x="4370" y="1"/>
                </a:lnTo>
                <a:lnTo>
                  <a:pt x="3203" y="3203"/>
                </a:lnTo>
                <a:lnTo>
                  <a:pt x="0" y="4370"/>
                </a:ln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1"/>
          <p:cNvSpPr txBox="1"/>
          <p:nvPr/>
        </p:nvSpPr>
        <p:spPr>
          <a:xfrm>
            <a:off x="637625" y="1148600"/>
            <a:ext cx="7417800" cy="24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Some stats that we anticipated would be “statistically significant” weren’t — Why?</a:t>
            </a:r>
            <a:b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</a:b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Statistically significant stats → how players on good teams </a:t>
            </a:r>
            <a:r>
              <a:rPr lang="en" sz="24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distinguish themselves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from players on bad teams </a:t>
            </a:r>
            <a:r>
              <a:rPr lang="en" sz="24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 add more value</a:t>
            </a: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to their team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</a:pPr>
            <a:r>
              <a:rPr lang="en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Honing in on these stats at each position can impact a team’s ability to win more games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2"/>
          <p:cNvSpPr txBox="1"/>
          <p:nvPr>
            <p:ph type="title"/>
          </p:nvPr>
        </p:nvSpPr>
        <p:spPr>
          <a:xfrm>
            <a:off x="1729800" y="2050350"/>
            <a:ext cx="5684400" cy="10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You! Questions?</a:t>
            </a:r>
            <a:endParaRPr sz="4800"/>
          </a:p>
        </p:txBody>
      </p:sp>
      <p:grpSp>
        <p:nvGrpSpPr>
          <p:cNvPr id="694" name="Google Shape;694;p52"/>
          <p:cNvGrpSpPr/>
          <p:nvPr/>
        </p:nvGrpSpPr>
        <p:grpSpPr>
          <a:xfrm>
            <a:off x="8681991" y="915442"/>
            <a:ext cx="238844" cy="688268"/>
            <a:chOff x="1830797" y="1438278"/>
            <a:chExt cx="129757" cy="373876"/>
          </a:xfrm>
        </p:grpSpPr>
        <p:sp>
          <p:nvSpPr>
            <p:cNvPr id="695" name="Google Shape;695;p52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2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2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" name="Google Shape;698;p52"/>
          <p:cNvGrpSpPr/>
          <p:nvPr/>
        </p:nvGrpSpPr>
        <p:grpSpPr>
          <a:xfrm>
            <a:off x="135572" y="4091904"/>
            <a:ext cx="886066" cy="889667"/>
            <a:chOff x="3152676" y="3329916"/>
            <a:chExt cx="540548" cy="542778"/>
          </a:xfrm>
        </p:grpSpPr>
        <p:sp>
          <p:nvSpPr>
            <p:cNvPr id="699" name="Google Shape;699;p52"/>
            <p:cNvSpPr/>
            <p:nvPr/>
          </p:nvSpPr>
          <p:spPr>
            <a:xfrm>
              <a:off x="3154902" y="3329916"/>
              <a:ext cx="537863" cy="537863"/>
            </a:xfrm>
            <a:custGeom>
              <a:rect b="b" l="l" r="r" t="t"/>
              <a:pathLst>
                <a:path extrusionOk="0" h="45066" w="45066">
                  <a:moveTo>
                    <a:pt x="22527" y="1"/>
                  </a:moveTo>
                  <a:cubicBezTo>
                    <a:pt x="14609" y="1"/>
                    <a:pt x="7644" y="4085"/>
                    <a:pt x="3620" y="10264"/>
                  </a:cubicBezTo>
                  <a:cubicBezTo>
                    <a:pt x="3346" y="10705"/>
                    <a:pt x="3072" y="11145"/>
                    <a:pt x="2822" y="11598"/>
                  </a:cubicBezTo>
                  <a:cubicBezTo>
                    <a:pt x="1024" y="14836"/>
                    <a:pt x="0" y="18563"/>
                    <a:pt x="0" y="22539"/>
                  </a:cubicBezTo>
                  <a:cubicBezTo>
                    <a:pt x="0" y="25849"/>
                    <a:pt x="715" y="28993"/>
                    <a:pt x="1989" y="31814"/>
                  </a:cubicBezTo>
                  <a:cubicBezTo>
                    <a:pt x="2155" y="32172"/>
                    <a:pt x="2322" y="32529"/>
                    <a:pt x="2501" y="32874"/>
                  </a:cubicBezTo>
                  <a:cubicBezTo>
                    <a:pt x="3703" y="35196"/>
                    <a:pt x="5299" y="37279"/>
                    <a:pt x="7192" y="39041"/>
                  </a:cubicBezTo>
                  <a:cubicBezTo>
                    <a:pt x="7370" y="39208"/>
                    <a:pt x="7549" y="39375"/>
                    <a:pt x="7739" y="39542"/>
                  </a:cubicBezTo>
                  <a:cubicBezTo>
                    <a:pt x="9466" y="41042"/>
                    <a:pt x="11418" y="42280"/>
                    <a:pt x="13538" y="43209"/>
                  </a:cubicBezTo>
                  <a:cubicBezTo>
                    <a:pt x="13871" y="43340"/>
                    <a:pt x="14205" y="43482"/>
                    <a:pt x="14538" y="43613"/>
                  </a:cubicBezTo>
                  <a:cubicBezTo>
                    <a:pt x="17014" y="44554"/>
                    <a:pt x="19717" y="45066"/>
                    <a:pt x="22527" y="45066"/>
                  </a:cubicBezTo>
                  <a:cubicBezTo>
                    <a:pt x="23265" y="45066"/>
                    <a:pt x="23980" y="45030"/>
                    <a:pt x="24694" y="44959"/>
                  </a:cubicBezTo>
                  <a:cubicBezTo>
                    <a:pt x="25396" y="44899"/>
                    <a:pt x="26099" y="44792"/>
                    <a:pt x="26778" y="44661"/>
                  </a:cubicBezTo>
                  <a:cubicBezTo>
                    <a:pt x="36553" y="42804"/>
                    <a:pt x="44089" y="34624"/>
                    <a:pt x="44970" y="24528"/>
                  </a:cubicBezTo>
                  <a:cubicBezTo>
                    <a:pt x="45006" y="24147"/>
                    <a:pt x="45030" y="23754"/>
                    <a:pt x="45042" y="23361"/>
                  </a:cubicBezTo>
                  <a:cubicBezTo>
                    <a:pt x="45054" y="23087"/>
                    <a:pt x="45066" y="22813"/>
                    <a:pt x="45066" y="22539"/>
                  </a:cubicBezTo>
                  <a:cubicBezTo>
                    <a:pt x="45066" y="16610"/>
                    <a:pt x="42780" y="11229"/>
                    <a:pt x="39041" y="7204"/>
                  </a:cubicBezTo>
                  <a:cubicBezTo>
                    <a:pt x="38839" y="6978"/>
                    <a:pt x="38624" y="6764"/>
                    <a:pt x="38410" y="6549"/>
                  </a:cubicBezTo>
                  <a:cubicBezTo>
                    <a:pt x="34707" y="2870"/>
                    <a:pt x="29742" y="477"/>
                    <a:pt x="24218" y="60"/>
                  </a:cubicBezTo>
                  <a:cubicBezTo>
                    <a:pt x="23753" y="37"/>
                    <a:pt x="23289" y="13"/>
                    <a:pt x="22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0" name="Google Shape;700;p52"/>
            <p:cNvGrpSpPr/>
            <p:nvPr/>
          </p:nvGrpSpPr>
          <p:grpSpPr>
            <a:xfrm>
              <a:off x="3178629" y="3329916"/>
              <a:ext cx="513849" cy="536586"/>
              <a:chOff x="3178629" y="3329916"/>
              <a:chExt cx="513849" cy="536586"/>
            </a:xfrm>
          </p:grpSpPr>
          <p:sp>
            <p:nvSpPr>
              <p:cNvPr id="701" name="Google Shape;701;p52"/>
              <p:cNvSpPr/>
              <p:nvPr/>
            </p:nvSpPr>
            <p:spPr>
              <a:xfrm>
                <a:off x="3178629" y="3608717"/>
                <a:ext cx="513849" cy="157041"/>
              </a:xfrm>
              <a:custGeom>
                <a:rect b="b" l="l" r="r" t="t"/>
                <a:pathLst>
                  <a:path extrusionOk="0" h="13158" w="43054">
                    <a:moveTo>
                      <a:pt x="43054" y="1"/>
                    </a:moveTo>
                    <a:cubicBezTo>
                      <a:pt x="36434" y="7859"/>
                      <a:pt x="26671" y="12455"/>
                      <a:pt x="16277" y="12455"/>
                    </a:cubicBezTo>
                    <a:cubicBezTo>
                      <a:pt x="15169" y="12455"/>
                      <a:pt x="14086" y="12407"/>
                      <a:pt x="13002" y="12300"/>
                    </a:cubicBezTo>
                    <a:cubicBezTo>
                      <a:pt x="12740" y="12276"/>
                      <a:pt x="12490" y="12252"/>
                      <a:pt x="12240" y="12229"/>
                    </a:cubicBezTo>
                    <a:cubicBezTo>
                      <a:pt x="11300" y="12122"/>
                      <a:pt x="10383" y="11979"/>
                      <a:pt x="9466" y="11788"/>
                    </a:cubicBezTo>
                    <a:cubicBezTo>
                      <a:pt x="9204" y="11741"/>
                      <a:pt x="8954" y="11693"/>
                      <a:pt x="8704" y="11633"/>
                    </a:cubicBezTo>
                    <a:cubicBezTo>
                      <a:pt x="8133" y="11514"/>
                      <a:pt x="7573" y="11371"/>
                      <a:pt x="7013" y="11217"/>
                    </a:cubicBezTo>
                    <a:cubicBezTo>
                      <a:pt x="6775" y="11157"/>
                      <a:pt x="6537" y="11086"/>
                      <a:pt x="6287" y="11014"/>
                    </a:cubicBezTo>
                    <a:cubicBezTo>
                      <a:pt x="4120" y="10371"/>
                      <a:pt x="2013" y="9514"/>
                      <a:pt x="1" y="8454"/>
                    </a:cubicBezTo>
                    <a:lnTo>
                      <a:pt x="1" y="8454"/>
                    </a:lnTo>
                    <a:lnTo>
                      <a:pt x="513" y="9514"/>
                    </a:lnTo>
                    <a:cubicBezTo>
                      <a:pt x="2382" y="10431"/>
                      <a:pt x="4323" y="11181"/>
                      <a:pt x="6323" y="11764"/>
                    </a:cubicBezTo>
                    <a:cubicBezTo>
                      <a:pt x="6561" y="11836"/>
                      <a:pt x="6811" y="11895"/>
                      <a:pt x="7049" y="11967"/>
                    </a:cubicBezTo>
                    <a:cubicBezTo>
                      <a:pt x="7656" y="12122"/>
                      <a:pt x="8264" y="12264"/>
                      <a:pt x="8883" y="12395"/>
                    </a:cubicBezTo>
                    <a:cubicBezTo>
                      <a:pt x="9133" y="12455"/>
                      <a:pt x="9395" y="12503"/>
                      <a:pt x="9645" y="12550"/>
                    </a:cubicBezTo>
                    <a:cubicBezTo>
                      <a:pt x="10573" y="12729"/>
                      <a:pt x="11514" y="12860"/>
                      <a:pt x="12455" y="12955"/>
                    </a:cubicBezTo>
                    <a:cubicBezTo>
                      <a:pt x="12717" y="12991"/>
                      <a:pt x="12979" y="13014"/>
                      <a:pt x="13240" y="13038"/>
                    </a:cubicBezTo>
                    <a:cubicBezTo>
                      <a:pt x="14241" y="13122"/>
                      <a:pt x="15253" y="13157"/>
                      <a:pt x="16277" y="13157"/>
                    </a:cubicBezTo>
                    <a:cubicBezTo>
                      <a:pt x="26564" y="13157"/>
                      <a:pt x="36243" y="8752"/>
                      <a:pt x="42982" y="1168"/>
                    </a:cubicBezTo>
                    <a:lnTo>
                      <a:pt x="430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52"/>
              <p:cNvSpPr/>
              <p:nvPr/>
            </p:nvSpPr>
            <p:spPr>
              <a:xfrm>
                <a:off x="3319736" y="3408078"/>
                <a:ext cx="301120" cy="458423"/>
              </a:xfrm>
              <a:custGeom>
                <a:rect b="b" l="l" r="r" t="t"/>
                <a:pathLst>
                  <a:path extrusionOk="0" h="38410" w="25230">
                    <a:moveTo>
                      <a:pt x="24599" y="0"/>
                    </a:moveTo>
                    <a:cubicBezTo>
                      <a:pt x="19182" y="620"/>
                      <a:pt x="14026" y="2822"/>
                      <a:pt x="9835" y="6370"/>
                    </a:cubicBezTo>
                    <a:cubicBezTo>
                      <a:pt x="3870" y="11407"/>
                      <a:pt x="108" y="18800"/>
                      <a:pt x="13" y="25658"/>
                    </a:cubicBezTo>
                    <a:cubicBezTo>
                      <a:pt x="1" y="26837"/>
                      <a:pt x="132" y="27968"/>
                      <a:pt x="417" y="29040"/>
                    </a:cubicBezTo>
                    <a:cubicBezTo>
                      <a:pt x="477" y="29278"/>
                      <a:pt x="560" y="29528"/>
                      <a:pt x="632" y="29766"/>
                    </a:cubicBezTo>
                    <a:cubicBezTo>
                      <a:pt x="1715" y="33004"/>
                      <a:pt x="4168" y="35648"/>
                      <a:pt x="7728" y="37291"/>
                    </a:cubicBezTo>
                    <a:cubicBezTo>
                      <a:pt x="8716" y="37755"/>
                      <a:pt x="9776" y="38124"/>
                      <a:pt x="10883" y="38410"/>
                    </a:cubicBezTo>
                    <a:lnTo>
                      <a:pt x="12967" y="38112"/>
                    </a:lnTo>
                    <a:cubicBezTo>
                      <a:pt x="11169" y="37838"/>
                      <a:pt x="9514" y="37350"/>
                      <a:pt x="8025" y="36648"/>
                    </a:cubicBezTo>
                    <a:cubicBezTo>
                      <a:pt x="4763" y="35148"/>
                      <a:pt x="2489" y="32754"/>
                      <a:pt x="1417" y="29849"/>
                    </a:cubicBezTo>
                    <a:cubicBezTo>
                      <a:pt x="1334" y="29611"/>
                      <a:pt x="1251" y="29361"/>
                      <a:pt x="1179" y="29111"/>
                    </a:cubicBezTo>
                    <a:cubicBezTo>
                      <a:pt x="858" y="28028"/>
                      <a:pt x="703" y="26873"/>
                      <a:pt x="727" y="25670"/>
                    </a:cubicBezTo>
                    <a:cubicBezTo>
                      <a:pt x="810" y="19015"/>
                      <a:pt x="4477" y="11823"/>
                      <a:pt x="10288" y="6906"/>
                    </a:cubicBezTo>
                    <a:cubicBezTo>
                      <a:pt x="14514" y="3334"/>
                      <a:pt x="19741" y="1155"/>
                      <a:pt x="25230" y="655"/>
                    </a:cubicBezTo>
                    <a:cubicBezTo>
                      <a:pt x="25028" y="429"/>
                      <a:pt x="24813" y="215"/>
                      <a:pt x="245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52"/>
              <p:cNvSpPr/>
              <p:nvPr/>
            </p:nvSpPr>
            <p:spPr>
              <a:xfrm>
                <a:off x="3271996" y="3329916"/>
                <a:ext cx="171948" cy="520533"/>
              </a:xfrm>
              <a:custGeom>
                <a:rect b="b" l="l" r="r" t="t"/>
                <a:pathLst>
                  <a:path extrusionOk="0" h="43614" w="14407">
                    <a:moveTo>
                      <a:pt x="13014" y="1"/>
                    </a:moveTo>
                    <a:cubicBezTo>
                      <a:pt x="9251" y="2120"/>
                      <a:pt x="6287" y="5013"/>
                      <a:pt x="4179" y="8609"/>
                    </a:cubicBezTo>
                    <a:cubicBezTo>
                      <a:pt x="1405" y="13324"/>
                      <a:pt x="0" y="19480"/>
                      <a:pt x="0" y="26885"/>
                    </a:cubicBezTo>
                    <a:cubicBezTo>
                      <a:pt x="0" y="29636"/>
                      <a:pt x="298" y="32350"/>
                      <a:pt x="881" y="34993"/>
                    </a:cubicBezTo>
                    <a:cubicBezTo>
                      <a:pt x="941" y="35255"/>
                      <a:pt x="1000" y="35505"/>
                      <a:pt x="1060" y="35755"/>
                    </a:cubicBezTo>
                    <a:cubicBezTo>
                      <a:pt x="1679" y="38327"/>
                      <a:pt x="2572" y="40827"/>
                      <a:pt x="3727" y="43209"/>
                    </a:cubicBezTo>
                    <a:cubicBezTo>
                      <a:pt x="4060" y="43352"/>
                      <a:pt x="4394" y="43482"/>
                      <a:pt x="4727" y="43613"/>
                    </a:cubicBezTo>
                    <a:cubicBezTo>
                      <a:pt x="3465" y="41161"/>
                      <a:pt x="2500" y="38577"/>
                      <a:pt x="1822" y="35910"/>
                    </a:cubicBezTo>
                    <a:cubicBezTo>
                      <a:pt x="1762" y="35660"/>
                      <a:pt x="1703" y="35410"/>
                      <a:pt x="1643" y="35148"/>
                    </a:cubicBezTo>
                    <a:cubicBezTo>
                      <a:pt x="1024" y="32469"/>
                      <a:pt x="714" y="29695"/>
                      <a:pt x="714" y="26885"/>
                    </a:cubicBezTo>
                    <a:cubicBezTo>
                      <a:pt x="714" y="13503"/>
                      <a:pt x="5191" y="4704"/>
                      <a:pt x="14407" y="60"/>
                    </a:cubicBezTo>
                    <a:lnTo>
                      <a:pt x="130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52"/>
              <p:cNvSpPr/>
              <p:nvPr/>
            </p:nvSpPr>
            <p:spPr>
              <a:xfrm>
                <a:off x="3184596" y="3452417"/>
                <a:ext cx="79738" cy="349290"/>
              </a:xfrm>
              <a:custGeom>
                <a:rect b="b" l="l" r="r" t="t"/>
                <a:pathLst>
                  <a:path extrusionOk="0" h="29266" w="6681">
                    <a:moveTo>
                      <a:pt x="1144" y="0"/>
                    </a:moveTo>
                    <a:lnTo>
                      <a:pt x="334" y="1334"/>
                    </a:lnTo>
                    <a:cubicBezTo>
                      <a:pt x="1" y="7882"/>
                      <a:pt x="1489" y="11478"/>
                      <a:pt x="3168" y="15514"/>
                    </a:cubicBezTo>
                    <a:cubicBezTo>
                      <a:pt x="3287" y="15788"/>
                      <a:pt x="3394" y="16062"/>
                      <a:pt x="3513" y="16335"/>
                    </a:cubicBezTo>
                    <a:cubicBezTo>
                      <a:pt x="5275" y="20622"/>
                      <a:pt x="5692" y="23051"/>
                      <a:pt x="5787" y="24110"/>
                    </a:cubicBezTo>
                    <a:cubicBezTo>
                      <a:pt x="5835" y="24539"/>
                      <a:pt x="5811" y="24741"/>
                      <a:pt x="5811" y="24753"/>
                    </a:cubicBezTo>
                    <a:lnTo>
                      <a:pt x="5811" y="24789"/>
                    </a:lnTo>
                    <a:lnTo>
                      <a:pt x="5823" y="24837"/>
                    </a:lnTo>
                    <a:cubicBezTo>
                      <a:pt x="5823" y="24837"/>
                      <a:pt x="5823" y="24848"/>
                      <a:pt x="5823" y="24860"/>
                    </a:cubicBezTo>
                    <a:cubicBezTo>
                      <a:pt x="5847" y="25075"/>
                      <a:pt x="6109" y="27218"/>
                      <a:pt x="5263" y="28301"/>
                    </a:cubicBezTo>
                    <a:cubicBezTo>
                      <a:pt x="5109" y="28516"/>
                      <a:pt x="4918" y="28670"/>
                      <a:pt x="4704" y="28777"/>
                    </a:cubicBezTo>
                    <a:lnTo>
                      <a:pt x="5251" y="29266"/>
                    </a:lnTo>
                    <a:cubicBezTo>
                      <a:pt x="5466" y="29135"/>
                      <a:pt x="5668" y="28956"/>
                      <a:pt x="5835" y="28742"/>
                    </a:cubicBezTo>
                    <a:cubicBezTo>
                      <a:pt x="6680" y="27623"/>
                      <a:pt x="6621" y="25801"/>
                      <a:pt x="6561" y="25063"/>
                    </a:cubicBezTo>
                    <a:cubicBezTo>
                      <a:pt x="6549" y="24920"/>
                      <a:pt x="6537" y="24825"/>
                      <a:pt x="6525" y="24765"/>
                    </a:cubicBezTo>
                    <a:cubicBezTo>
                      <a:pt x="6525" y="24694"/>
                      <a:pt x="6537" y="24551"/>
                      <a:pt x="6525" y="24313"/>
                    </a:cubicBezTo>
                    <a:cubicBezTo>
                      <a:pt x="6466" y="23324"/>
                      <a:pt x="6109" y="20800"/>
                      <a:pt x="4168" y="16074"/>
                    </a:cubicBezTo>
                    <a:cubicBezTo>
                      <a:pt x="4049" y="15788"/>
                      <a:pt x="3942" y="15514"/>
                      <a:pt x="3823" y="15240"/>
                    </a:cubicBezTo>
                    <a:cubicBezTo>
                      <a:pt x="2072" y="11013"/>
                      <a:pt x="525" y="7287"/>
                      <a:pt x="1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705" name="Google Shape;705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3152676" y="3332453"/>
              <a:ext cx="540548" cy="5402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6" name="Google Shape;706;p52"/>
          <p:cNvGrpSpPr/>
          <p:nvPr/>
        </p:nvGrpSpPr>
        <p:grpSpPr>
          <a:xfrm>
            <a:off x="6757556" y="-1253686"/>
            <a:ext cx="1571385" cy="2609391"/>
            <a:chOff x="-2915381" y="1168517"/>
            <a:chExt cx="1648536" cy="2645637"/>
          </a:xfrm>
        </p:grpSpPr>
        <p:sp>
          <p:nvSpPr>
            <p:cNvPr id="707" name="Google Shape;707;p52"/>
            <p:cNvSpPr/>
            <p:nvPr/>
          </p:nvSpPr>
          <p:spPr>
            <a:xfrm rot="-5400000">
              <a:off x="-3403151" y="1804777"/>
              <a:ext cx="2627265" cy="1372849"/>
            </a:xfrm>
            <a:custGeom>
              <a:rect b="b" l="l" r="r" t="t"/>
              <a:pathLst>
                <a:path extrusionOk="0" h="61425" w="117551">
                  <a:moveTo>
                    <a:pt x="116324" y="1226"/>
                  </a:moveTo>
                  <a:lnTo>
                    <a:pt x="116324" y="60198"/>
                  </a:lnTo>
                  <a:lnTo>
                    <a:pt x="1215" y="60198"/>
                  </a:lnTo>
                  <a:lnTo>
                    <a:pt x="1215" y="1226"/>
                  </a:lnTo>
                  <a:close/>
                  <a:moveTo>
                    <a:pt x="0" y="0"/>
                  </a:moveTo>
                  <a:lnTo>
                    <a:pt x="0" y="61424"/>
                  </a:lnTo>
                  <a:lnTo>
                    <a:pt x="117551" y="61424"/>
                  </a:lnTo>
                  <a:lnTo>
                    <a:pt x="117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2"/>
            <p:cNvSpPr/>
            <p:nvPr/>
          </p:nvSpPr>
          <p:spPr>
            <a:xfrm rot="-5400000">
              <a:off x="-2523812" y="2684115"/>
              <a:ext cx="868588" cy="1372849"/>
            </a:xfrm>
            <a:custGeom>
              <a:rect b="b" l="l" r="r" t="t"/>
              <a:pathLst>
                <a:path extrusionOk="0" h="61425" w="38863">
                  <a:moveTo>
                    <a:pt x="8156" y="0"/>
                  </a:moveTo>
                  <a:cubicBezTo>
                    <a:pt x="6716" y="0"/>
                    <a:pt x="5299" y="107"/>
                    <a:pt x="3906" y="298"/>
                  </a:cubicBezTo>
                  <a:cubicBezTo>
                    <a:pt x="3144" y="405"/>
                    <a:pt x="2370" y="536"/>
                    <a:pt x="1620" y="703"/>
                  </a:cubicBezTo>
                  <a:cubicBezTo>
                    <a:pt x="1072" y="822"/>
                    <a:pt x="536" y="953"/>
                    <a:pt x="0" y="1107"/>
                  </a:cubicBezTo>
                  <a:lnTo>
                    <a:pt x="0" y="2369"/>
                  </a:lnTo>
                  <a:cubicBezTo>
                    <a:pt x="393" y="2250"/>
                    <a:pt x="810" y="2143"/>
                    <a:pt x="1215" y="2048"/>
                  </a:cubicBezTo>
                  <a:lnTo>
                    <a:pt x="1215" y="1226"/>
                  </a:lnTo>
                  <a:lnTo>
                    <a:pt x="8156" y="1226"/>
                  </a:lnTo>
                  <a:cubicBezTo>
                    <a:pt x="8549" y="1226"/>
                    <a:pt x="8954" y="1226"/>
                    <a:pt x="9347" y="1250"/>
                  </a:cubicBezTo>
                  <a:cubicBezTo>
                    <a:pt x="9764" y="1262"/>
                    <a:pt x="10168" y="1286"/>
                    <a:pt x="10573" y="1322"/>
                  </a:cubicBezTo>
                  <a:cubicBezTo>
                    <a:pt x="15693" y="1738"/>
                    <a:pt x="20443" y="3465"/>
                    <a:pt x="24492" y="6167"/>
                  </a:cubicBezTo>
                  <a:cubicBezTo>
                    <a:pt x="24623" y="6263"/>
                    <a:pt x="24765" y="6358"/>
                    <a:pt x="24896" y="6453"/>
                  </a:cubicBezTo>
                  <a:cubicBezTo>
                    <a:pt x="24920" y="6465"/>
                    <a:pt x="24932" y="6477"/>
                    <a:pt x="24956" y="6489"/>
                  </a:cubicBezTo>
                  <a:cubicBezTo>
                    <a:pt x="26051" y="7251"/>
                    <a:pt x="27099" y="8096"/>
                    <a:pt x="28087" y="9001"/>
                  </a:cubicBezTo>
                  <a:cubicBezTo>
                    <a:pt x="33350" y="13823"/>
                    <a:pt x="36850" y="20538"/>
                    <a:pt x="37517" y="28063"/>
                  </a:cubicBezTo>
                  <a:cubicBezTo>
                    <a:pt x="37600" y="28932"/>
                    <a:pt x="37636" y="29813"/>
                    <a:pt x="37636" y="30706"/>
                  </a:cubicBezTo>
                  <a:cubicBezTo>
                    <a:pt x="37636" y="38350"/>
                    <a:pt x="34719" y="45315"/>
                    <a:pt x="29945" y="50554"/>
                  </a:cubicBezTo>
                  <a:cubicBezTo>
                    <a:pt x="28385" y="52268"/>
                    <a:pt x="26623" y="53804"/>
                    <a:pt x="24694" y="55114"/>
                  </a:cubicBezTo>
                  <a:cubicBezTo>
                    <a:pt x="24503" y="55245"/>
                    <a:pt x="24313" y="55364"/>
                    <a:pt x="24122" y="55495"/>
                  </a:cubicBezTo>
                  <a:cubicBezTo>
                    <a:pt x="20158" y="58055"/>
                    <a:pt x="15538" y="59698"/>
                    <a:pt x="10573" y="60103"/>
                  </a:cubicBezTo>
                  <a:cubicBezTo>
                    <a:pt x="10168" y="60138"/>
                    <a:pt x="9764" y="60162"/>
                    <a:pt x="9347" y="60174"/>
                  </a:cubicBezTo>
                  <a:cubicBezTo>
                    <a:pt x="8954" y="60198"/>
                    <a:pt x="8549" y="60198"/>
                    <a:pt x="8156" y="60198"/>
                  </a:cubicBezTo>
                  <a:lnTo>
                    <a:pt x="1215" y="60198"/>
                  </a:lnTo>
                  <a:lnTo>
                    <a:pt x="1215" y="59376"/>
                  </a:lnTo>
                  <a:cubicBezTo>
                    <a:pt x="810" y="59281"/>
                    <a:pt x="393" y="59174"/>
                    <a:pt x="0" y="59055"/>
                  </a:cubicBezTo>
                  <a:lnTo>
                    <a:pt x="0" y="60317"/>
                  </a:lnTo>
                  <a:cubicBezTo>
                    <a:pt x="536" y="60472"/>
                    <a:pt x="1072" y="60603"/>
                    <a:pt x="1620" y="60722"/>
                  </a:cubicBezTo>
                  <a:cubicBezTo>
                    <a:pt x="2429" y="60900"/>
                    <a:pt x="3239" y="61043"/>
                    <a:pt x="4060" y="61150"/>
                  </a:cubicBezTo>
                  <a:cubicBezTo>
                    <a:pt x="5406" y="61329"/>
                    <a:pt x="6763" y="61424"/>
                    <a:pt x="8156" y="61424"/>
                  </a:cubicBezTo>
                  <a:cubicBezTo>
                    <a:pt x="11121" y="61424"/>
                    <a:pt x="14002" y="60996"/>
                    <a:pt x="16729" y="60198"/>
                  </a:cubicBezTo>
                  <a:cubicBezTo>
                    <a:pt x="19169" y="59495"/>
                    <a:pt x="21479" y="58483"/>
                    <a:pt x="23634" y="57221"/>
                  </a:cubicBezTo>
                  <a:cubicBezTo>
                    <a:pt x="23991" y="57007"/>
                    <a:pt x="24349" y="56793"/>
                    <a:pt x="24694" y="56567"/>
                  </a:cubicBezTo>
                  <a:cubicBezTo>
                    <a:pt x="27278" y="54912"/>
                    <a:pt x="29587" y="52888"/>
                    <a:pt x="31564" y="50554"/>
                  </a:cubicBezTo>
                  <a:cubicBezTo>
                    <a:pt x="36112" y="45196"/>
                    <a:pt x="38862" y="38267"/>
                    <a:pt x="38862" y="30706"/>
                  </a:cubicBezTo>
                  <a:cubicBezTo>
                    <a:pt x="38862" y="29980"/>
                    <a:pt x="38839" y="29254"/>
                    <a:pt x="38779" y="28539"/>
                  </a:cubicBezTo>
                  <a:cubicBezTo>
                    <a:pt x="38255" y="20931"/>
                    <a:pt x="34933" y="14073"/>
                    <a:pt x="29837" y="9001"/>
                  </a:cubicBezTo>
                  <a:cubicBezTo>
                    <a:pt x="28409" y="7572"/>
                    <a:pt x="26849" y="6275"/>
                    <a:pt x="25158" y="5155"/>
                  </a:cubicBezTo>
                  <a:cubicBezTo>
                    <a:pt x="25134" y="5144"/>
                    <a:pt x="25123" y="5132"/>
                    <a:pt x="25111" y="5120"/>
                  </a:cubicBezTo>
                  <a:cubicBezTo>
                    <a:pt x="24813" y="4917"/>
                    <a:pt x="24503" y="4727"/>
                    <a:pt x="24206" y="4536"/>
                  </a:cubicBezTo>
                  <a:lnTo>
                    <a:pt x="24194" y="4536"/>
                  </a:lnTo>
                  <a:cubicBezTo>
                    <a:pt x="21896" y="3119"/>
                    <a:pt x="19384" y="2000"/>
                    <a:pt x="16729" y="1226"/>
                  </a:cubicBezTo>
                  <a:cubicBezTo>
                    <a:pt x="14002" y="429"/>
                    <a:pt x="11121" y="0"/>
                    <a:pt x="8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2"/>
            <p:cNvSpPr/>
            <p:nvPr/>
          </p:nvSpPr>
          <p:spPr>
            <a:xfrm rot="-5400000">
              <a:off x="-2525142" y="926809"/>
              <a:ext cx="871248" cy="1372849"/>
            </a:xfrm>
            <a:custGeom>
              <a:rect b="b" l="l" r="r" t="t"/>
              <a:pathLst>
                <a:path extrusionOk="0" h="61425" w="38982">
                  <a:moveTo>
                    <a:pt x="30707" y="0"/>
                  </a:moveTo>
                  <a:cubicBezTo>
                    <a:pt x="29481" y="0"/>
                    <a:pt x="28278" y="71"/>
                    <a:pt x="27087" y="214"/>
                  </a:cubicBezTo>
                  <a:cubicBezTo>
                    <a:pt x="25385" y="417"/>
                    <a:pt x="23730" y="750"/>
                    <a:pt x="22134" y="1226"/>
                  </a:cubicBezTo>
                  <a:cubicBezTo>
                    <a:pt x="10228" y="4691"/>
                    <a:pt x="1299" y="15180"/>
                    <a:pt x="132" y="27884"/>
                  </a:cubicBezTo>
                  <a:cubicBezTo>
                    <a:pt x="48" y="28813"/>
                    <a:pt x="1" y="29754"/>
                    <a:pt x="1" y="30706"/>
                  </a:cubicBezTo>
                  <a:cubicBezTo>
                    <a:pt x="1" y="31099"/>
                    <a:pt x="13" y="31492"/>
                    <a:pt x="25" y="31873"/>
                  </a:cubicBezTo>
                  <a:cubicBezTo>
                    <a:pt x="310" y="39541"/>
                    <a:pt x="3418" y="46506"/>
                    <a:pt x="8347" y="51745"/>
                  </a:cubicBezTo>
                  <a:cubicBezTo>
                    <a:pt x="12062" y="55685"/>
                    <a:pt x="16800" y="58650"/>
                    <a:pt x="22134" y="60198"/>
                  </a:cubicBezTo>
                  <a:cubicBezTo>
                    <a:pt x="23397" y="60567"/>
                    <a:pt x="24694" y="60853"/>
                    <a:pt x="26016" y="61067"/>
                  </a:cubicBezTo>
                  <a:cubicBezTo>
                    <a:pt x="26087" y="61079"/>
                    <a:pt x="26159" y="61091"/>
                    <a:pt x="26242" y="61091"/>
                  </a:cubicBezTo>
                  <a:cubicBezTo>
                    <a:pt x="27695" y="61305"/>
                    <a:pt x="29195" y="61424"/>
                    <a:pt x="30707" y="61424"/>
                  </a:cubicBezTo>
                  <a:cubicBezTo>
                    <a:pt x="31231" y="61424"/>
                    <a:pt x="31743" y="61412"/>
                    <a:pt x="32255" y="61389"/>
                  </a:cubicBezTo>
                  <a:cubicBezTo>
                    <a:pt x="33993" y="61293"/>
                    <a:pt x="35696" y="61067"/>
                    <a:pt x="37351" y="60698"/>
                  </a:cubicBezTo>
                  <a:cubicBezTo>
                    <a:pt x="37898" y="60579"/>
                    <a:pt x="38446" y="60436"/>
                    <a:pt x="38982" y="60281"/>
                  </a:cubicBezTo>
                  <a:lnTo>
                    <a:pt x="38982" y="59019"/>
                  </a:lnTo>
                  <a:cubicBezTo>
                    <a:pt x="38577" y="59138"/>
                    <a:pt x="38172" y="59245"/>
                    <a:pt x="37755" y="59353"/>
                  </a:cubicBezTo>
                  <a:lnTo>
                    <a:pt x="37755" y="60198"/>
                  </a:lnTo>
                  <a:lnTo>
                    <a:pt x="30707" y="60198"/>
                  </a:lnTo>
                  <a:cubicBezTo>
                    <a:pt x="30171" y="60198"/>
                    <a:pt x="29623" y="60186"/>
                    <a:pt x="29088" y="60162"/>
                  </a:cubicBezTo>
                  <a:cubicBezTo>
                    <a:pt x="28671" y="60138"/>
                    <a:pt x="28266" y="60103"/>
                    <a:pt x="27861" y="60067"/>
                  </a:cubicBezTo>
                  <a:cubicBezTo>
                    <a:pt x="27528" y="60031"/>
                    <a:pt x="27195" y="59996"/>
                    <a:pt x="26861" y="59948"/>
                  </a:cubicBezTo>
                  <a:cubicBezTo>
                    <a:pt x="26790" y="59948"/>
                    <a:pt x="26730" y="59936"/>
                    <a:pt x="26659" y="59924"/>
                  </a:cubicBezTo>
                  <a:cubicBezTo>
                    <a:pt x="19598" y="58948"/>
                    <a:pt x="13324" y="55459"/>
                    <a:pt x="8776" y="50399"/>
                  </a:cubicBezTo>
                  <a:cubicBezTo>
                    <a:pt x="4227" y="45339"/>
                    <a:pt x="1394" y="38683"/>
                    <a:pt x="1227" y="31385"/>
                  </a:cubicBezTo>
                  <a:cubicBezTo>
                    <a:pt x="1227" y="31159"/>
                    <a:pt x="1227" y="30932"/>
                    <a:pt x="1227" y="30706"/>
                  </a:cubicBezTo>
                  <a:cubicBezTo>
                    <a:pt x="1227" y="29920"/>
                    <a:pt x="1251" y="29135"/>
                    <a:pt x="1310" y="28361"/>
                  </a:cubicBezTo>
                  <a:cubicBezTo>
                    <a:pt x="2430" y="14228"/>
                    <a:pt x="13562" y="2869"/>
                    <a:pt x="27588" y="1381"/>
                  </a:cubicBezTo>
                  <a:cubicBezTo>
                    <a:pt x="27683" y="1381"/>
                    <a:pt x="27766" y="1369"/>
                    <a:pt x="27861" y="1357"/>
                  </a:cubicBezTo>
                  <a:cubicBezTo>
                    <a:pt x="28266" y="1322"/>
                    <a:pt x="28671" y="1286"/>
                    <a:pt x="29088" y="1262"/>
                  </a:cubicBezTo>
                  <a:cubicBezTo>
                    <a:pt x="29623" y="1238"/>
                    <a:pt x="30171" y="1226"/>
                    <a:pt x="30707" y="1226"/>
                  </a:cubicBezTo>
                  <a:lnTo>
                    <a:pt x="37755" y="1226"/>
                  </a:lnTo>
                  <a:lnTo>
                    <a:pt x="37755" y="2072"/>
                  </a:lnTo>
                  <a:cubicBezTo>
                    <a:pt x="38172" y="2179"/>
                    <a:pt x="38577" y="2286"/>
                    <a:pt x="38982" y="2405"/>
                  </a:cubicBezTo>
                  <a:lnTo>
                    <a:pt x="38982" y="1131"/>
                  </a:lnTo>
                  <a:cubicBezTo>
                    <a:pt x="38446" y="988"/>
                    <a:pt x="37898" y="845"/>
                    <a:pt x="37351" y="726"/>
                  </a:cubicBezTo>
                  <a:cubicBezTo>
                    <a:pt x="36029" y="429"/>
                    <a:pt x="34660" y="226"/>
                    <a:pt x="33279" y="107"/>
                  </a:cubicBezTo>
                  <a:cubicBezTo>
                    <a:pt x="32433" y="36"/>
                    <a:pt x="31576" y="0"/>
                    <a:pt x="30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2"/>
            <p:cNvSpPr/>
            <p:nvPr/>
          </p:nvSpPr>
          <p:spPr>
            <a:xfrm rot="-5400000">
              <a:off x="-2103253" y="2913364"/>
              <a:ext cx="27446" cy="1337737"/>
            </a:xfrm>
            <a:custGeom>
              <a:rect b="b" l="l" r="r" t="t"/>
              <a:pathLst>
                <a:path extrusionOk="0" h="59854" w="1228">
                  <a:moveTo>
                    <a:pt x="1" y="1"/>
                  </a:moveTo>
                  <a:lnTo>
                    <a:pt x="1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2"/>
            <p:cNvSpPr/>
            <p:nvPr/>
          </p:nvSpPr>
          <p:spPr>
            <a:xfrm rot="-5400000">
              <a:off x="-2103242" y="743598"/>
              <a:ext cx="27423" cy="1337737"/>
            </a:xfrm>
            <a:custGeom>
              <a:rect b="b" l="l" r="r" t="t"/>
              <a:pathLst>
                <a:path extrusionOk="0" h="59854" w="1227">
                  <a:moveTo>
                    <a:pt x="0" y="1"/>
                  </a:moveTo>
                  <a:lnTo>
                    <a:pt x="0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2"/>
            <p:cNvSpPr/>
            <p:nvPr/>
          </p:nvSpPr>
          <p:spPr>
            <a:xfrm rot="-5400000">
              <a:off x="-2260787" y="3067181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70" y="1227"/>
                    <a:pt x="8073" y="1227"/>
                    <a:pt x="8275" y="1251"/>
                  </a:cubicBezTo>
                  <a:cubicBezTo>
                    <a:pt x="11537" y="1560"/>
                    <a:pt x="14097" y="4311"/>
                    <a:pt x="14097" y="7656"/>
                  </a:cubicBezTo>
                  <a:cubicBezTo>
                    <a:pt x="14097" y="11014"/>
                    <a:pt x="11537" y="13764"/>
                    <a:pt x="8275" y="14074"/>
                  </a:cubicBezTo>
                  <a:cubicBezTo>
                    <a:pt x="8073" y="14097"/>
                    <a:pt x="7870" y="14097"/>
                    <a:pt x="7656" y="14097"/>
                  </a:cubicBezTo>
                  <a:cubicBezTo>
                    <a:pt x="7453" y="14097"/>
                    <a:pt x="7251" y="14097"/>
                    <a:pt x="7049" y="14074"/>
                  </a:cubicBezTo>
                  <a:cubicBezTo>
                    <a:pt x="3786" y="13764"/>
                    <a:pt x="1215" y="11014"/>
                    <a:pt x="1215" y="7656"/>
                  </a:cubicBezTo>
                  <a:cubicBezTo>
                    <a:pt x="1215" y="4311"/>
                    <a:pt x="3786" y="1560"/>
                    <a:pt x="7049" y="1251"/>
                  </a:cubicBezTo>
                  <a:cubicBezTo>
                    <a:pt x="7251" y="1227"/>
                    <a:pt x="7453" y="1227"/>
                    <a:pt x="7656" y="1227"/>
                  </a:cubicBezTo>
                  <a:close/>
                  <a:moveTo>
                    <a:pt x="7656" y="1"/>
                  </a:moveTo>
                  <a:cubicBezTo>
                    <a:pt x="6477" y="1"/>
                    <a:pt x="5346" y="274"/>
                    <a:pt x="4346" y="751"/>
                  </a:cubicBezTo>
                  <a:cubicBezTo>
                    <a:pt x="1774" y="1989"/>
                    <a:pt x="0" y="4620"/>
                    <a:pt x="0" y="7656"/>
                  </a:cubicBezTo>
                  <a:cubicBezTo>
                    <a:pt x="0" y="10704"/>
                    <a:pt x="1774" y="13335"/>
                    <a:pt x="4346" y="14574"/>
                  </a:cubicBezTo>
                  <a:cubicBezTo>
                    <a:pt x="5346" y="15050"/>
                    <a:pt x="6477" y="15324"/>
                    <a:pt x="7656" y="15324"/>
                  </a:cubicBezTo>
                  <a:lnTo>
                    <a:pt x="7704" y="15324"/>
                  </a:lnTo>
                  <a:cubicBezTo>
                    <a:pt x="11906" y="15300"/>
                    <a:pt x="15324" y="11871"/>
                    <a:pt x="15324" y="7656"/>
                  </a:cubicBezTo>
                  <a:cubicBezTo>
                    <a:pt x="15324" y="3453"/>
                    <a:pt x="11918" y="36"/>
                    <a:pt x="7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2"/>
            <p:cNvSpPr/>
            <p:nvPr/>
          </p:nvSpPr>
          <p:spPr>
            <a:xfrm rot="-5400000">
              <a:off x="-2260798" y="2319982"/>
              <a:ext cx="342514" cy="342491"/>
            </a:xfrm>
            <a:custGeom>
              <a:rect b="b" l="l" r="r" t="t"/>
              <a:pathLst>
                <a:path extrusionOk="0" h="15324" w="15325">
                  <a:moveTo>
                    <a:pt x="7657" y="1227"/>
                  </a:moveTo>
                  <a:cubicBezTo>
                    <a:pt x="7859" y="1227"/>
                    <a:pt x="8073" y="1227"/>
                    <a:pt x="8264" y="1251"/>
                  </a:cubicBezTo>
                  <a:cubicBezTo>
                    <a:pt x="11538" y="1560"/>
                    <a:pt x="14098" y="4311"/>
                    <a:pt x="14098" y="7656"/>
                  </a:cubicBezTo>
                  <a:cubicBezTo>
                    <a:pt x="14098" y="11014"/>
                    <a:pt x="11538" y="13764"/>
                    <a:pt x="8264" y="14074"/>
                  </a:cubicBezTo>
                  <a:cubicBezTo>
                    <a:pt x="8073" y="14097"/>
                    <a:pt x="7859" y="14097"/>
                    <a:pt x="7657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87" y="13764"/>
                    <a:pt x="1215" y="11014"/>
                    <a:pt x="1215" y="7656"/>
                  </a:cubicBezTo>
                  <a:cubicBezTo>
                    <a:pt x="1215" y="4311"/>
                    <a:pt x="3787" y="1560"/>
                    <a:pt x="7049" y="1251"/>
                  </a:cubicBezTo>
                  <a:cubicBezTo>
                    <a:pt x="7252" y="1227"/>
                    <a:pt x="7454" y="1227"/>
                    <a:pt x="7657" y="1227"/>
                  </a:cubicBezTo>
                  <a:close/>
                  <a:moveTo>
                    <a:pt x="7657" y="1"/>
                  </a:moveTo>
                  <a:cubicBezTo>
                    <a:pt x="7454" y="1"/>
                    <a:pt x="7252" y="12"/>
                    <a:pt x="7049" y="24"/>
                  </a:cubicBezTo>
                  <a:cubicBezTo>
                    <a:pt x="3108" y="334"/>
                    <a:pt x="1" y="3644"/>
                    <a:pt x="1" y="7656"/>
                  </a:cubicBezTo>
                  <a:cubicBezTo>
                    <a:pt x="1" y="11681"/>
                    <a:pt x="3108" y="14990"/>
                    <a:pt x="7049" y="15300"/>
                  </a:cubicBezTo>
                  <a:cubicBezTo>
                    <a:pt x="7252" y="15312"/>
                    <a:pt x="7454" y="15324"/>
                    <a:pt x="7657" y="15324"/>
                  </a:cubicBezTo>
                  <a:cubicBezTo>
                    <a:pt x="7859" y="15324"/>
                    <a:pt x="8073" y="15312"/>
                    <a:pt x="8264" y="15300"/>
                  </a:cubicBezTo>
                  <a:cubicBezTo>
                    <a:pt x="11419" y="15050"/>
                    <a:pt x="14038" y="12883"/>
                    <a:pt x="14967" y="9966"/>
                  </a:cubicBezTo>
                  <a:cubicBezTo>
                    <a:pt x="15074" y="9609"/>
                    <a:pt x="15169" y="9240"/>
                    <a:pt x="15229" y="8847"/>
                  </a:cubicBezTo>
                  <a:cubicBezTo>
                    <a:pt x="15289" y="8466"/>
                    <a:pt x="15324" y="8061"/>
                    <a:pt x="15324" y="7656"/>
                  </a:cubicBezTo>
                  <a:cubicBezTo>
                    <a:pt x="15324" y="7251"/>
                    <a:pt x="15289" y="6858"/>
                    <a:pt x="15229" y="6466"/>
                  </a:cubicBezTo>
                  <a:cubicBezTo>
                    <a:pt x="14681" y="3001"/>
                    <a:pt x="11812" y="310"/>
                    <a:pt x="8264" y="24"/>
                  </a:cubicBezTo>
                  <a:cubicBezTo>
                    <a:pt x="8073" y="12"/>
                    <a:pt x="7859" y="1"/>
                    <a:pt x="7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2"/>
            <p:cNvSpPr/>
            <p:nvPr/>
          </p:nvSpPr>
          <p:spPr>
            <a:xfrm rot="-5400000">
              <a:off x="-2260787" y="1572783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59" y="1227"/>
                    <a:pt x="8061" y="1227"/>
                    <a:pt x="8264" y="1251"/>
                  </a:cubicBezTo>
                  <a:cubicBezTo>
                    <a:pt x="10109" y="1429"/>
                    <a:pt x="11728" y="2370"/>
                    <a:pt x="12788" y="3775"/>
                  </a:cubicBezTo>
                  <a:cubicBezTo>
                    <a:pt x="13610" y="4858"/>
                    <a:pt x="14098" y="6204"/>
                    <a:pt x="14098" y="7656"/>
                  </a:cubicBezTo>
                  <a:cubicBezTo>
                    <a:pt x="14098" y="8597"/>
                    <a:pt x="13895" y="9490"/>
                    <a:pt x="13538" y="10299"/>
                  </a:cubicBezTo>
                  <a:cubicBezTo>
                    <a:pt x="12609" y="12359"/>
                    <a:pt x="10621" y="13847"/>
                    <a:pt x="8264" y="14074"/>
                  </a:cubicBezTo>
                  <a:cubicBezTo>
                    <a:pt x="8061" y="14097"/>
                    <a:pt x="7859" y="14097"/>
                    <a:pt x="7656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75" y="13764"/>
                    <a:pt x="1215" y="11014"/>
                    <a:pt x="1215" y="7656"/>
                  </a:cubicBezTo>
                  <a:cubicBezTo>
                    <a:pt x="1215" y="7466"/>
                    <a:pt x="1227" y="7275"/>
                    <a:pt x="1239" y="7085"/>
                  </a:cubicBezTo>
                  <a:cubicBezTo>
                    <a:pt x="1263" y="6894"/>
                    <a:pt x="1287" y="6716"/>
                    <a:pt x="1322" y="6525"/>
                  </a:cubicBezTo>
                  <a:cubicBezTo>
                    <a:pt x="1822" y="3715"/>
                    <a:pt x="4156" y="1525"/>
                    <a:pt x="7049" y="1251"/>
                  </a:cubicBezTo>
                  <a:cubicBezTo>
                    <a:pt x="7252" y="1227"/>
                    <a:pt x="7454" y="1227"/>
                    <a:pt x="7656" y="1227"/>
                  </a:cubicBezTo>
                  <a:close/>
                  <a:moveTo>
                    <a:pt x="7597" y="1"/>
                  </a:moveTo>
                  <a:cubicBezTo>
                    <a:pt x="3823" y="24"/>
                    <a:pt x="679" y="2810"/>
                    <a:pt x="96" y="6430"/>
                  </a:cubicBezTo>
                  <a:cubicBezTo>
                    <a:pt x="60" y="6680"/>
                    <a:pt x="24" y="6930"/>
                    <a:pt x="13" y="7192"/>
                  </a:cubicBezTo>
                  <a:cubicBezTo>
                    <a:pt x="1" y="7347"/>
                    <a:pt x="1" y="7501"/>
                    <a:pt x="1" y="7656"/>
                  </a:cubicBezTo>
                  <a:cubicBezTo>
                    <a:pt x="1" y="11871"/>
                    <a:pt x="3406" y="15300"/>
                    <a:pt x="7621" y="15324"/>
                  </a:cubicBezTo>
                  <a:lnTo>
                    <a:pt x="7656" y="15324"/>
                  </a:lnTo>
                  <a:cubicBezTo>
                    <a:pt x="8847" y="15324"/>
                    <a:pt x="9966" y="15050"/>
                    <a:pt x="10978" y="14574"/>
                  </a:cubicBezTo>
                  <a:cubicBezTo>
                    <a:pt x="12538" y="13812"/>
                    <a:pt x="13800" y="12550"/>
                    <a:pt x="14562" y="10990"/>
                  </a:cubicBezTo>
                  <a:cubicBezTo>
                    <a:pt x="15050" y="9990"/>
                    <a:pt x="15324" y="8859"/>
                    <a:pt x="15324" y="7656"/>
                  </a:cubicBezTo>
                  <a:cubicBezTo>
                    <a:pt x="15324" y="5966"/>
                    <a:pt x="14764" y="4394"/>
                    <a:pt x="13824" y="3120"/>
                  </a:cubicBezTo>
                  <a:cubicBezTo>
                    <a:pt x="13086" y="2120"/>
                    <a:pt x="12109" y="1298"/>
                    <a:pt x="10966" y="751"/>
                  </a:cubicBezTo>
                  <a:cubicBezTo>
                    <a:pt x="9966" y="274"/>
                    <a:pt x="8847" y="1"/>
                    <a:pt x="7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2"/>
            <p:cNvSpPr/>
            <p:nvPr/>
          </p:nvSpPr>
          <p:spPr>
            <a:xfrm rot="-5400000">
              <a:off x="-2151688" y="1241222"/>
              <a:ext cx="124311" cy="124288"/>
            </a:xfrm>
            <a:custGeom>
              <a:rect b="b" l="l" r="r" t="t"/>
              <a:pathLst>
                <a:path extrusionOk="0" h="5561" w="5562">
                  <a:moveTo>
                    <a:pt x="2775" y="1226"/>
                  </a:moveTo>
                  <a:cubicBezTo>
                    <a:pt x="3644" y="1226"/>
                    <a:pt x="4335" y="1917"/>
                    <a:pt x="4335" y="2774"/>
                  </a:cubicBezTo>
                  <a:cubicBezTo>
                    <a:pt x="4335" y="3643"/>
                    <a:pt x="3644" y="4346"/>
                    <a:pt x="2775" y="4346"/>
                  </a:cubicBezTo>
                  <a:cubicBezTo>
                    <a:pt x="1918" y="4346"/>
                    <a:pt x="1215" y="3643"/>
                    <a:pt x="1215" y="2774"/>
                  </a:cubicBezTo>
                  <a:cubicBezTo>
                    <a:pt x="1215" y="1917"/>
                    <a:pt x="1918" y="1226"/>
                    <a:pt x="2775" y="1226"/>
                  </a:cubicBezTo>
                  <a:close/>
                  <a:moveTo>
                    <a:pt x="2775" y="0"/>
                  </a:moveTo>
                  <a:cubicBezTo>
                    <a:pt x="1251" y="0"/>
                    <a:pt x="1" y="1250"/>
                    <a:pt x="1" y="2774"/>
                  </a:cubicBezTo>
                  <a:cubicBezTo>
                    <a:pt x="1" y="4310"/>
                    <a:pt x="1251" y="5560"/>
                    <a:pt x="2775" y="5560"/>
                  </a:cubicBezTo>
                  <a:cubicBezTo>
                    <a:pt x="3359" y="5560"/>
                    <a:pt x="3894" y="5382"/>
                    <a:pt x="4335" y="5084"/>
                  </a:cubicBezTo>
                  <a:cubicBezTo>
                    <a:pt x="5073" y="4584"/>
                    <a:pt x="5561" y="3739"/>
                    <a:pt x="5561" y="2774"/>
                  </a:cubicBezTo>
                  <a:cubicBezTo>
                    <a:pt x="5561" y="1822"/>
                    <a:pt x="5073" y="976"/>
                    <a:pt x="4335" y="476"/>
                  </a:cubicBezTo>
                  <a:cubicBezTo>
                    <a:pt x="3894" y="179"/>
                    <a:pt x="3359" y="0"/>
                    <a:pt x="2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2"/>
            <p:cNvSpPr/>
            <p:nvPr/>
          </p:nvSpPr>
          <p:spPr>
            <a:xfrm rot="-5400000">
              <a:off x="-2373731" y="122378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25253" y="0"/>
                  </a:moveTo>
                  <a:lnTo>
                    <a:pt x="0" y="3596"/>
                  </a:lnTo>
                  <a:lnTo>
                    <a:pt x="0" y="18752"/>
                  </a:lnTo>
                  <a:lnTo>
                    <a:pt x="25253" y="22348"/>
                  </a:lnTo>
                  <a:lnTo>
                    <a:pt x="25432" y="21146"/>
                  </a:lnTo>
                  <a:lnTo>
                    <a:pt x="1215" y="17693"/>
                  </a:lnTo>
                  <a:lnTo>
                    <a:pt x="1215" y="4656"/>
                  </a:lnTo>
                  <a:lnTo>
                    <a:pt x="25432" y="1203"/>
                  </a:lnTo>
                  <a:lnTo>
                    <a:pt x="25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2"/>
            <p:cNvSpPr/>
            <p:nvPr/>
          </p:nvSpPr>
          <p:spPr>
            <a:xfrm rot="-5400000">
              <a:off x="-2373731" y="325917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167" y="0"/>
                  </a:moveTo>
                  <a:lnTo>
                    <a:pt x="0" y="1203"/>
                  </a:lnTo>
                  <a:lnTo>
                    <a:pt x="24206" y="4656"/>
                  </a:lnTo>
                  <a:lnTo>
                    <a:pt x="24206" y="17693"/>
                  </a:lnTo>
                  <a:lnTo>
                    <a:pt x="0" y="21146"/>
                  </a:lnTo>
                  <a:lnTo>
                    <a:pt x="167" y="22348"/>
                  </a:lnTo>
                  <a:lnTo>
                    <a:pt x="25432" y="18752"/>
                  </a:lnTo>
                  <a:lnTo>
                    <a:pt x="25432" y="35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2"/>
            <p:cNvSpPr/>
            <p:nvPr/>
          </p:nvSpPr>
          <p:spPr>
            <a:xfrm rot="-5400000">
              <a:off x="-2096980" y="1682273"/>
              <a:ext cx="27155" cy="1618185"/>
            </a:xfrm>
            <a:custGeom>
              <a:rect b="b" l="l" r="r" t="t"/>
              <a:pathLst>
                <a:path extrusionOk="0" h="72402" w="1215">
                  <a:moveTo>
                    <a:pt x="0" y="0"/>
                  </a:moveTo>
                  <a:lnTo>
                    <a:pt x="0" y="72402"/>
                  </a:lnTo>
                  <a:lnTo>
                    <a:pt x="1215" y="72402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2"/>
            <p:cNvSpPr/>
            <p:nvPr/>
          </p:nvSpPr>
          <p:spPr>
            <a:xfrm rot="-5400000">
              <a:off x="-2104328" y="1160586"/>
              <a:ext cx="27446" cy="188701"/>
            </a:xfrm>
            <a:custGeom>
              <a:rect b="b" l="l" r="r" t="t"/>
              <a:pathLst>
                <a:path extrusionOk="0" h="8443" w="1228">
                  <a:moveTo>
                    <a:pt x="1" y="1"/>
                  </a:moveTo>
                  <a:lnTo>
                    <a:pt x="1" y="8442"/>
                  </a:lnTo>
                  <a:lnTo>
                    <a:pt x="1227" y="8442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2"/>
            <p:cNvSpPr/>
            <p:nvPr/>
          </p:nvSpPr>
          <p:spPr>
            <a:xfrm rot="-5400000">
              <a:off x="-2151677" y="3631309"/>
              <a:ext cx="124288" cy="124288"/>
            </a:xfrm>
            <a:custGeom>
              <a:rect b="b" l="l" r="r" t="t"/>
              <a:pathLst>
                <a:path extrusionOk="0" h="5561" w="5561">
                  <a:moveTo>
                    <a:pt x="2786" y="1226"/>
                  </a:moveTo>
                  <a:cubicBezTo>
                    <a:pt x="3167" y="1226"/>
                    <a:pt x="3512" y="1357"/>
                    <a:pt x="3786" y="1584"/>
                  </a:cubicBezTo>
                  <a:cubicBezTo>
                    <a:pt x="3929" y="1715"/>
                    <a:pt x="4060" y="1869"/>
                    <a:pt x="4155" y="2036"/>
                  </a:cubicBezTo>
                  <a:cubicBezTo>
                    <a:pt x="4203" y="2119"/>
                    <a:pt x="4239" y="2215"/>
                    <a:pt x="4262" y="2310"/>
                  </a:cubicBezTo>
                  <a:cubicBezTo>
                    <a:pt x="4310" y="2453"/>
                    <a:pt x="4346" y="2619"/>
                    <a:pt x="4346" y="2774"/>
                  </a:cubicBezTo>
                  <a:cubicBezTo>
                    <a:pt x="4346" y="3643"/>
                    <a:pt x="3643" y="4346"/>
                    <a:pt x="2786" y="4346"/>
                  </a:cubicBezTo>
                  <a:cubicBezTo>
                    <a:pt x="2429" y="4346"/>
                    <a:pt x="2096" y="4215"/>
                    <a:pt x="1834" y="4012"/>
                  </a:cubicBezTo>
                  <a:cubicBezTo>
                    <a:pt x="1465" y="3727"/>
                    <a:pt x="1226" y="3286"/>
                    <a:pt x="1226" y="2774"/>
                  </a:cubicBezTo>
                  <a:cubicBezTo>
                    <a:pt x="1226" y="2560"/>
                    <a:pt x="1262" y="2357"/>
                    <a:pt x="1345" y="2179"/>
                  </a:cubicBezTo>
                  <a:cubicBezTo>
                    <a:pt x="1429" y="1976"/>
                    <a:pt x="1560" y="1798"/>
                    <a:pt x="1703" y="1655"/>
                  </a:cubicBezTo>
                  <a:cubicBezTo>
                    <a:pt x="1988" y="1381"/>
                    <a:pt x="2369" y="1226"/>
                    <a:pt x="2786" y="1226"/>
                  </a:cubicBezTo>
                  <a:close/>
                  <a:moveTo>
                    <a:pt x="2786" y="0"/>
                  </a:moveTo>
                  <a:cubicBezTo>
                    <a:pt x="2405" y="0"/>
                    <a:pt x="2036" y="83"/>
                    <a:pt x="1703" y="214"/>
                  </a:cubicBezTo>
                  <a:cubicBezTo>
                    <a:pt x="1536" y="286"/>
                    <a:pt x="1369" y="381"/>
                    <a:pt x="1226" y="476"/>
                  </a:cubicBezTo>
                  <a:cubicBezTo>
                    <a:pt x="631" y="881"/>
                    <a:pt x="202" y="1512"/>
                    <a:pt x="60" y="2250"/>
                  </a:cubicBezTo>
                  <a:cubicBezTo>
                    <a:pt x="24" y="2417"/>
                    <a:pt x="0" y="2596"/>
                    <a:pt x="0" y="2774"/>
                  </a:cubicBezTo>
                  <a:cubicBezTo>
                    <a:pt x="0" y="3739"/>
                    <a:pt x="488" y="4572"/>
                    <a:pt x="1226" y="5084"/>
                  </a:cubicBezTo>
                  <a:cubicBezTo>
                    <a:pt x="1405" y="5203"/>
                    <a:pt x="1607" y="5310"/>
                    <a:pt x="1834" y="5394"/>
                  </a:cubicBezTo>
                  <a:cubicBezTo>
                    <a:pt x="2131" y="5501"/>
                    <a:pt x="2453" y="5560"/>
                    <a:pt x="2786" y="5560"/>
                  </a:cubicBezTo>
                  <a:cubicBezTo>
                    <a:pt x="4310" y="5560"/>
                    <a:pt x="5560" y="4310"/>
                    <a:pt x="5560" y="2774"/>
                  </a:cubicBezTo>
                  <a:cubicBezTo>
                    <a:pt x="5560" y="2691"/>
                    <a:pt x="5560" y="2596"/>
                    <a:pt x="5548" y="2500"/>
                  </a:cubicBezTo>
                  <a:cubicBezTo>
                    <a:pt x="5536" y="2405"/>
                    <a:pt x="5525" y="2322"/>
                    <a:pt x="5513" y="2238"/>
                  </a:cubicBezTo>
                  <a:cubicBezTo>
                    <a:pt x="5453" y="1941"/>
                    <a:pt x="5346" y="1655"/>
                    <a:pt x="5191" y="1405"/>
                  </a:cubicBezTo>
                  <a:cubicBezTo>
                    <a:pt x="4715" y="572"/>
                    <a:pt x="3822" y="0"/>
                    <a:pt x="2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2"/>
            <p:cNvSpPr/>
            <p:nvPr/>
          </p:nvSpPr>
          <p:spPr>
            <a:xfrm rot="-5400000">
              <a:off x="-2104316" y="3647535"/>
              <a:ext cx="27423" cy="188701"/>
            </a:xfrm>
            <a:custGeom>
              <a:rect b="b" l="l" r="r" t="t"/>
              <a:pathLst>
                <a:path extrusionOk="0" h="8443" w="1227">
                  <a:moveTo>
                    <a:pt x="0" y="1"/>
                  </a:moveTo>
                  <a:lnTo>
                    <a:pt x="0" y="8442"/>
                  </a:lnTo>
                  <a:lnTo>
                    <a:pt x="1226" y="8442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2"/>
            <p:cNvSpPr/>
            <p:nvPr/>
          </p:nvSpPr>
          <p:spPr>
            <a:xfrm rot="-5400000">
              <a:off x="-3413931" y="1667067"/>
              <a:ext cx="2645637" cy="1648536"/>
            </a:xfrm>
            <a:custGeom>
              <a:rect b="b" l="l" r="r" t="t"/>
              <a:pathLst>
                <a:path extrusionOk="0" h="73760" w="118373">
                  <a:moveTo>
                    <a:pt x="116337" y="2036"/>
                  </a:moveTo>
                  <a:lnTo>
                    <a:pt x="116337" y="71735"/>
                  </a:lnTo>
                  <a:lnTo>
                    <a:pt x="2037" y="71735"/>
                  </a:lnTo>
                  <a:lnTo>
                    <a:pt x="2037" y="2036"/>
                  </a:lnTo>
                  <a:close/>
                  <a:moveTo>
                    <a:pt x="1" y="0"/>
                  </a:moveTo>
                  <a:lnTo>
                    <a:pt x="1" y="73759"/>
                  </a:lnTo>
                  <a:lnTo>
                    <a:pt x="118373" y="73759"/>
                  </a:lnTo>
                  <a:lnTo>
                    <a:pt x="118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/>
          <p:nvPr>
            <p:ph type="title"/>
          </p:nvPr>
        </p:nvSpPr>
        <p:spPr>
          <a:xfrm>
            <a:off x="448650" y="1738190"/>
            <a:ext cx="4383600" cy="16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NBA is coming to Vegas, baby!</a:t>
            </a:r>
            <a:endParaRPr/>
          </a:p>
        </p:txBody>
      </p:sp>
      <p:pic>
        <p:nvPicPr>
          <p:cNvPr id="334" name="Google Shape;3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425" y="520925"/>
            <a:ext cx="3260399" cy="11575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5" name="Google Shape;33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025" y="1274225"/>
            <a:ext cx="3488274" cy="15448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6" name="Google Shape;33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4425" y="2394100"/>
            <a:ext cx="2851826" cy="20223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7"/>
          <p:cNvGrpSpPr/>
          <p:nvPr/>
        </p:nvGrpSpPr>
        <p:grpSpPr>
          <a:xfrm rot="-491671">
            <a:off x="5934526" y="1090211"/>
            <a:ext cx="1451519" cy="2410460"/>
            <a:chOff x="-2915381" y="1168517"/>
            <a:chExt cx="1648536" cy="2645637"/>
          </a:xfrm>
        </p:grpSpPr>
        <p:sp>
          <p:nvSpPr>
            <p:cNvPr id="342" name="Google Shape;342;p37"/>
            <p:cNvSpPr/>
            <p:nvPr/>
          </p:nvSpPr>
          <p:spPr>
            <a:xfrm rot="-5400000">
              <a:off x="-3403151" y="1804777"/>
              <a:ext cx="2627265" cy="1372849"/>
            </a:xfrm>
            <a:custGeom>
              <a:rect b="b" l="l" r="r" t="t"/>
              <a:pathLst>
                <a:path extrusionOk="0" h="61425" w="117551">
                  <a:moveTo>
                    <a:pt x="116324" y="1226"/>
                  </a:moveTo>
                  <a:lnTo>
                    <a:pt x="116324" y="60198"/>
                  </a:lnTo>
                  <a:lnTo>
                    <a:pt x="1215" y="60198"/>
                  </a:lnTo>
                  <a:lnTo>
                    <a:pt x="1215" y="1226"/>
                  </a:lnTo>
                  <a:close/>
                  <a:moveTo>
                    <a:pt x="0" y="0"/>
                  </a:moveTo>
                  <a:lnTo>
                    <a:pt x="0" y="61424"/>
                  </a:lnTo>
                  <a:lnTo>
                    <a:pt x="117551" y="61424"/>
                  </a:lnTo>
                  <a:lnTo>
                    <a:pt x="117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7"/>
            <p:cNvSpPr/>
            <p:nvPr/>
          </p:nvSpPr>
          <p:spPr>
            <a:xfrm rot="-5400000">
              <a:off x="-2523812" y="2684115"/>
              <a:ext cx="868588" cy="1372849"/>
            </a:xfrm>
            <a:custGeom>
              <a:rect b="b" l="l" r="r" t="t"/>
              <a:pathLst>
                <a:path extrusionOk="0" h="61425" w="38863">
                  <a:moveTo>
                    <a:pt x="8156" y="0"/>
                  </a:moveTo>
                  <a:cubicBezTo>
                    <a:pt x="6716" y="0"/>
                    <a:pt x="5299" y="107"/>
                    <a:pt x="3906" y="298"/>
                  </a:cubicBezTo>
                  <a:cubicBezTo>
                    <a:pt x="3144" y="405"/>
                    <a:pt x="2370" y="536"/>
                    <a:pt x="1620" y="703"/>
                  </a:cubicBezTo>
                  <a:cubicBezTo>
                    <a:pt x="1072" y="822"/>
                    <a:pt x="536" y="953"/>
                    <a:pt x="0" y="1107"/>
                  </a:cubicBezTo>
                  <a:lnTo>
                    <a:pt x="0" y="2369"/>
                  </a:lnTo>
                  <a:cubicBezTo>
                    <a:pt x="393" y="2250"/>
                    <a:pt x="810" y="2143"/>
                    <a:pt x="1215" y="2048"/>
                  </a:cubicBezTo>
                  <a:lnTo>
                    <a:pt x="1215" y="1226"/>
                  </a:lnTo>
                  <a:lnTo>
                    <a:pt x="8156" y="1226"/>
                  </a:lnTo>
                  <a:cubicBezTo>
                    <a:pt x="8549" y="1226"/>
                    <a:pt x="8954" y="1226"/>
                    <a:pt x="9347" y="1250"/>
                  </a:cubicBezTo>
                  <a:cubicBezTo>
                    <a:pt x="9764" y="1262"/>
                    <a:pt x="10168" y="1286"/>
                    <a:pt x="10573" y="1322"/>
                  </a:cubicBezTo>
                  <a:cubicBezTo>
                    <a:pt x="15693" y="1738"/>
                    <a:pt x="20443" y="3465"/>
                    <a:pt x="24492" y="6167"/>
                  </a:cubicBezTo>
                  <a:cubicBezTo>
                    <a:pt x="24623" y="6263"/>
                    <a:pt x="24765" y="6358"/>
                    <a:pt x="24896" y="6453"/>
                  </a:cubicBezTo>
                  <a:cubicBezTo>
                    <a:pt x="24920" y="6465"/>
                    <a:pt x="24932" y="6477"/>
                    <a:pt x="24956" y="6489"/>
                  </a:cubicBezTo>
                  <a:cubicBezTo>
                    <a:pt x="26051" y="7251"/>
                    <a:pt x="27099" y="8096"/>
                    <a:pt x="28087" y="9001"/>
                  </a:cubicBezTo>
                  <a:cubicBezTo>
                    <a:pt x="33350" y="13823"/>
                    <a:pt x="36850" y="20538"/>
                    <a:pt x="37517" y="28063"/>
                  </a:cubicBezTo>
                  <a:cubicBezTo>
                    <a:pt x="37600" y="28932"/>
                    <a:pt x="37636" y="29813"/>
                    <a:pt x="37636" y="30706"/>
                  </a:cubicBezTo>
                  <a:cubicBezTo>
                    <a:pt x="37636" y="38350"/>
                    <a:pt x="34719" y="45315"/>
                    <a:pt x="29945" y="50554"/>
                  </a:cubicBezTo>
                  <a:cubicBezTo>
                    <a:pt x="28385" y="52268"/>
                    <a:pt x="26623" y="53804"/>
                    <a:pt x="24694" y="55114"/>
                  </a:cubicBezTo>
                  <a:cubicBezTo>
                    <a:pt x="24503" y="55245"/>
                    <a:pt x="24313" y="55364"/>
                    <a:pt x="24122" y="55495"/>
                  </a:cubicBezTo>
                  <a:cubicBezTo>
                    <a:pt x="20158" y="58055"/>
                    <a:pt x="15538" y="59698"/>
                    <a:pt x="10573" y="60103"/>
                  </a:cubicBezTo>
                  <a:cubicBezTo>
                    <a:pt x="10168" y="60138"/>
                    <a:pt x="9764" y="60162"/>
                    <a:pt x="9347" y="60174"/>
                  </a:cubicBezTo>
                  <a:cubicBezTo>
                    <a:pt x="8954" y="60198"/>
                    <a:pt x="8549" y="60198"/>
                    <a:pt x="8156" y="60198"/>
                  </a:cubicBezTo>
                  <a:lnTo>
                    <a:pt x="1215" y="60198"/>
                  </a:lnTo>
                  <a:lnTo>
                    <a:pt x="1215" y="59376"/>
                  </a:lnTo>
                  <a:cubicBezTo>
                    <a:pt x="810" y="59281"/>
                    <a:pt x="393" y="59174"/>
                    <a:pt x="0" y="59055"/>
                  </a:cubicBezTo>
                  <a:lnTo>
                    <a:pt x="0" y="60317"/>
                  </a:lnTo>
                  <a:cubicBezTo>
                    <a:pt x="536" y="60472"/>
                    <a:pt x="1072" y="60603"/>
                    <a:pt x="1620" y="60722"/>
                  </a:cubicBezTo>
                  <a:cubicBezTo>
                    <a:pt x="2429" y="60900"/>
                    <a:pt x="3239" y="61043"/>
                    <a:pt x="4060" y="61150"/>
                  </a:cubicBezTo>
                  <a:cubicBezTo>
                    <a:pt x="5406" y="61329"/>
                    <a:pt x="6763" y="61424"/>
                    <a:pt x="8156" y="61424"/>
                  </a:cubicBezTo>
                  <a:cubicBezTo>
                    <a:pt x="11121" y="61424"/>
                    <a:pt x="14002" y="60996"/>
                    <a:pt x="16729" y="60198"/>
                  </a:cubicBezTo>
                  <a:cubicBezTo>
                    <a:pt x="19169" y="59495"/>
                    <a:pt x="21479" y="58483"/>
                    <a:pt x="23634" y="57221"/>
                  </a:cubicBezTo>
                  <a:cubicBezTo>
                    <a:pt x="23991" y="57007"/>
                    <a:pt x="24349" y="56793"/>
                    <a:pt x="24694" y="56567"/>
                  </a:cubicBezTo>
                  <a:cubicBezTo>
                    <a:pt x="27278" y="54912"/>
                    <a:pt x="29587" y="52888"/>
                    <a:pt x="31564" y="50554"/>
                  </a:cubicBezTo>
                  <a:cubicBezTo>
                    <a:pt x="36112" y="45196"/>
                    <a:pt x="38862" y="38267"/>
                    <a:pt x="38862" y="30706"/>
                  </a:cubicBezTo>
                  <a:cubicBezTo>
                    <a:pt x="38862" y="29980"/>
                    <a:pt x="38839" y="29254"/>
                    <a:pt x="38779" y="28539"/>
                  </a:cubicBezTo>
                  <a:cubicBezTo>
                    <a:pt x="38255" y="20931"/>
                    <a:pt x="34933" y="14073"/>
                    <a:pt x="29837" y="9001"/>
                  </a:cubicBezTo>
                  <a:cubicBezTo>
                    <a:pt x="28409" y="7572"/>
                    <a:pt x="26849" y="6275"/>
                    <a:pt x="25158" y="5155"/>
                  </a:cubicBezTo>
                  <a:cubicBezTo>
                    <a:pt x="25134" y="5144"/>
                    <a:pt x="25123" y="5132"/>
                    <a:pt x="25111" y="5120"/>
                  </a:cubicBezTo>
                  <a:cubicBezTo>
                    <a:pt x="24813" y="4917"/>
                    <a:pt x="24503" y="4727"/>
                    <a:pt x="24206" y="4536"/>
                  </a:cubicBezTo>
                  <a:lnTo>
                    <a:pt x="24194" y="4536"/>
                  </a:lnTo>
                  <a:cubicBezTo>
                    <a:pt x="21896" y="3119"/>
                    <a:pt x="19384" y="2000"/>
                    <a:pt x="16729" y="1226"/>
                  </a:cubicBezTo>
                  <a:cubicBezTo>
                    <a:pt x="14002" y="429"/>
                    <a:pt x="11121" y="0"/>
                    <a:pt x="8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7"/>
            <p:cNvSpPr/>
            <p:nvPr/>
          </p:nvSpPr>
          <p:spPr>
            <a:xfrm rot="-5400000">
              <a:off x="-2525142" y="926809"/>
              <a:ext cx="871248" cy="1372849"/>
            </a:xfrm>
            <a:custGeom>
              <a:rect b="b" l="l" r="r" t="t"/>
              <a:pathLst>
                <a:path extrusionOk="0" h="61425" w="38982">
                  <a:moveTo>
                    <a:pt x="30707" y="0"/>
                  </a:moveTo>
                  <a:cubicBezTo>
                    <a:pt x="29481" y="0"/>
                    <a:pt x="28278" y="71"/>
                    <a:pt x="27087" y="214"/>
                  </a:cubicBezTo>
                  <a:cubicBezTo>
                    <a:pt x="25385" y="417"/>
                    <a:pt x="23730" y="750"/>
                    <a:pt x="22134" y="1226"/>
                  </a:cubicBezTo>
                  <a:cubicBezTo>
                    <a:pt x="10228" y="4691"/>
                    <a:pt x="1299" y="15180"/>
                    <a:pt x="132" y="27884"/>
                  </a:cubicBezTo>
                  <a:cubicBezTo>
                    <a:pt x="48" y="28813"/>
                    <a:pt x="1" y="29754"/>
                    <a:pt x="1" y="30706"/>
                  </a:cubicBezTo>
                  <a:cubicBezTo>
                    <a:pt x="1" y="31099"/>
                    <a:pt x="13" y="31492"/>
                    <a:pt x="25" y="31873"/>
                  </a:cubicBezTo>
                  <a:cubicBezTo>
                    <a:pt x="310" y="39541"/>
                    <a:pt x="3418" y="46506"/>
                    <a:pt x="8347" y="51745"/>
                  </a:cubicBezTo>
                  <a:cubicBezTo>
                    <a:pt x="12062" y="55685"/>
                    <a:pt x="16800" y="58650"/>
                    <a:pt x="22134" y="60198"/>
                  </a:cubicBezTo>
                  <a:cubicBezTo>
                    <a:pt x="23397" y="60567"/>
                    <a:pt x="24694" y="60853"/>
                    <a:pt x="26016" y="61067"/>
                  </a:cubicBezTo>
                  <a:cubicBezTo>
                    <a:pt x="26087" y="61079"/>
                    <a:pt x="26159" y="61091"/>
                    <a:pt x="26242" y="61091"/>
                  </a:cubicBezTo>
                  <a:cubicBezTo>
                    <a:pt x="27695" y="61305"/>
                    <a:pt x="29195" y="61424"/>
                    <a:pt x="30707" y="61424"/>
                  </a:cubicBezTo>
                  <a:cubicBezTo>
                    <a:pt x="31231" y="61424"/>
                    <a:pt x="31743" y="61412"/>
                    <a:pt x="32255" y="61389"/>
                  </a:cubicBezTo>
                  <a:cubicBezTo>
                    <a:pt x="33993" y="61293"/>
                    <a:pt x="35696" y="61067"/>
                    <a:pt x="37351" y="60698"/>
                  </a:cubicBezTo>
                  <a:cubicBezTo>
                    <a:pt x="37898" y="60579"/>
                    <a:pt x="38446" y="60436"/>
                    <a:pt x="38982" y="60281"/>
                  </a:cubicBezTo>
                  <a:lnTo>
                    <a:pt x="38982" y="59019"/>
                  </a:lnTo>
                  <a:cubicBezTo>
                    <a:pt x="38577" y="59138"/>
                    <a:pt x="38172" y="59245"/>
                    <a:pt x="37755" y="59353"/>
                  </a:cubicBezTo>
                  <a:lnTo>
                    <a:pt x="37755" y="60198"/>
                  </a:lnTo>
                  <a:lnTo>
                    <a:pt x="30707" y="60198"/>
                  </a:lnTo>
                  <a:cubicBezTo>
                    <a:pt x="30171" y="60198"/>
                    <a:pt x="29623" y="60186"/>
                    <a:pt x="29088" y="60162"/>
                  </a:cubicBezTo>
                  <a:cubicBezTo>
                    <a:pt x="28671" y="60138"/>
                    <a:pt x="28266" y="60103"/>
                    <a:pt x="27861" y="60067"/>
                  </a:cubicBezTo>
                  <a:cubicBezTo>
                    <a:pt x="27528" y="60031"/>
                    <a:pt x="27195" y="59996"/>
                    <a:pt x="26861" y="59948"/>
                  </a:cubicBezTo>
                  <a:cubicBezTo>
                    <a:pt x="26790" y="59948"/>
                    <a:pt x="26730" y="59936"/>
                    <a:pt x="26659" y="59924"/>
                  </a:cubicBezTo>
                  <a:cubicBezTo>
                    <a:pt x="19598" y="58948"/>
                    <a:pt x="13324" y="55459"/>
                    <a:pt x="8776" y="50399"/>
                  </a:cubicBezTo>
                  <a:cubicBezTo>
                    <a:pt x="4227" y="45339"/>
                    <a:pt x="1394" y="38683"/>
                    <a:pt x="1227" y="31385"/>
                  </a:cubicBezTo>
                  <a:cubicBezTo>
                    <a:pt x="1227" y="31159"/>
                    <a:pt x="1227" y="30932"/>
                    <a:pt x="1227" y="30706"/>
                  </a:cubicBezTo>
                  <a:cubicBezTo>
                    <a:pt x="1227" y="29920"/>
                    <a:pt x="1251" y="29135"/>
                    <a:pt x="1310" y="28361"/>
                  </a:cubicBezTo>
                  <a:cubicBezTo>
                    <a:pt x="2430" y="14228"/>
                    <a:pt x="13562" y="2869"/>
                    <a:pt x="27588" y="1381"/>
                  </a:cubicBezTo>
                  <a:cubicBezTo>
                    <a:pt x="27683" y="1381"/>
                    <a:pt x="27766" y="1369"/>
                    <a:pt x="27861" y="1357"/>
                  </a:cubicBezTo>
                  <a:cubicBezTo>
                    <a:pt x="28266" y="1322"/>
                    <a:pt x="28671" y="1286"/>
                    <a:pt x="29088" y="1262"/>
                  </a:cubicBezTo>
                  <a:cubicBezTo>
                    <a:pt x="29623" y="1238"/>
                    <a:pt x="30171" y="1226"/>
                    <a:pt x="30707" y="1226"/>
                  </a:cubicBezTo>
                  <a:lnTo>
                    <a:pt x="37755" y="1226"/>
                  </a:lnTo>
                  <a:lnTo>
                    <a:pt x="37755" y="2072"/>
                  </a:lnTo>
                  <a:cubicBezTo>
                    <a:pt x="38172" y="2179"/>
                    <a:pt x="38577" y="2286"/>
                    <a:pt x="38982" y="2405"/>
                  </a:cubicBezTo>
                  <a:lnTo>
                    <a:pt x="38982" y="1131"/>
                  </a:lnTo>
                  <a:cubicBezTo>
                    <a:pt x="38446" y="988"/>
                    <a:pt x="37898" y="845"/>
                    <a:pt x="37351" y="726"/>
                  </a:cubicBezTo>
                  <a:cubicBezTo>
                    <a:pt x="36029" y="429"/>
                    <a:pt x="34660" y="226"/>
                    <a:pt x="33279" y="107"/>
                  </a:cubicBezTo>
                  <a:cubicBezTo>
                    <a:pt x="32433" y="36"/>
                    <a:pt x="31576" y="0"/>
                    <a:pt x="30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7"/>
            <p:cNvSpPr/>
            <p:nvPr/>
          </p:nvSpPr>
          <p:spPr>
            <a:xfrm rot="-5400000">
              <a:off x="-2103253" y="2913364"/>
              <a:ext cx="27446" cy="1337737"/>
            </a:xfrm>
            <a:custGeom>
              <a:rect b="b" l="l" r="r" t="t"/>
              <a:pathLst>
                <a:path extrusionOk="0" h="59854" w="1228">
                  <a:moveTo>
                    <a:pt x="1" y="1"/>
                  </a:moveTo>
                  <a:lnTo>
                    <a:pt x="1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7"/>
            <p:cNvSpPr/>
            <p:nvPr/>
          </p:nvSpPr>
          <p:spPr>
            <a:xfrm rot="-5400000">
              <a:off x="-2103242" y="743598"/>
              <a:ext cx="27423" cy="1337737"/>
            </a:xfrm>
            <a:custGeom>
              <a:rect b="b" l="l" r="r" t="t"/>
              <a:pathLst>
                <a:path extrusionOk="0" h="59854" w="1227">
                  <a:moveTo>
                    <a:pt x="0" y="1"/>
                  </a:moveTo>
                  <a:lnTo>
                    <a:pt x="0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7"/>
            <p:cNvSpPr/>
            <p:nvPr/>
          </p:nvSpPr>
          <p:spPr>
            <a:xfrm rot="-5400000">
              <a:off x="-2260787" y="3067181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70" y="1227"/>
                    <a:pt x="8073" y="1227"/>
                    <a:pt x="8275" y="1251"/>
                  </a:cubicBezTo>
                  <a:cubicBezTo>
                    <a:pt x="11537" y="1560"/>
                    <a:pt x="14097" y="4311"/>
                    <a:pt x="14097" y="7656"/>
                  </a:cubicBezTo>
                  <a:cubicBezTo>
                    <a:pt x="14097" y="11014"/>
                    <a:pt x="11537" y="13764"/>
                    <a:pt x="8275" y="14074"/>
                  </a:cubicBezTo>
                  <a:cubicBezTo>
                    <a:pt x="8073" y="14097"/>
                    <a:pt x="7870" y="14097"/>
                    <a:pt x="7656" y="14097"/>
                  </a:cubicBezTo>
                  <a:cubicBezTo>
                    <a:pt x="7453" y="14097"/>
                    <a:pt x="7251" y="14097"/>
                    <a:pt x="7049" y="14074"/>
                  </a:cubicBezTo>
                  <a:cubicBezTo>
                    <a:pt x="3786" y="13764"/>
                    <a:pt x="1215" y="11014"/>
                    <a:pt x="1215" y="7656"/>
                  </a:cubicBezTo>
                  <a:cubicBezTo>
                    <a:pt x="1215" y="4311"/>
                    <a:pt x="3786" y="1560"/>
                    <a:pt x="7049" y="1251"/>
                  </a:cubicBezTo>
                  <a:cubicBezTo>
                    <a:pt x="7251" y="1227"/>
                    <a:pt x="7453" y="1227"/>
                    <a:pt x="7656" y="1227"/>
                  </a:cubicBezTo>
                  <a:close/>
                  <a:moveTo>
                    <a:pt x="7656" y="1"/>
                  </a:moveTo>
                  <a:cubicBezTo>
                    <a:pt x="6477" y="1"/>
                    <a:pt x="5346" y="274"/>
                    <a:pt x="4346" y="751"/>
                  </a:cubicBezTo>
                  <a:cubicBezTo>
                    <a:pt x="1774" y="1989"/>
                    <a:pt x="0" y="4620"/>
                    <a:pt x="0" y="7656"/>
                  </a:cubicBezTo>
                  <a:cubicBezTo>
                    <a:pt x="0" y="10704"/>
                    <a:pt x="1774" y="13335"/>
                    <a:pt x="4346" y="14574"/>
                  </a:cubicBezTo>
                  <a:cubicBezTo>
                    <a:pt x="5346" y="15050"/>
                    <a:pt x="6477" y="15324"/>
                    <a:pt x="7656" y="15324"/>
                  </a:cubicBezTo>
                  <a:lnTo>
                    <a:pt x="7704" y="15324"/>
                  </a:lnTo>
                  <a:cubicBezTo>
                    <a:pt x="11906" y="15300"/>
                    <a:pt x="15324" y="11871"/>
                    <a:pt x="15324" y="7656"/>
                  </a:cubicBezTo>
                  <a:cubicBezTo>
                    <a:pt x="15324" y="3453"/>
                    <a:pt x="11918" y="36"/>
                    <a:pt x="7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7"/>
            <p:cNvSpPr/>
            <p:nvPr/>
          </p:nvSpPr>
          <p:spPr>
            <a:xfrm rot="-5400000">
              <a:off x="-2260798" y="2319982"/>
              <a:ext cx="342514" cy="342491"/>
            </a:xfrm>
            <a:custGeom>
              <a:rect b="b" l="l" r="r" t="t"/>
              <a:pathLst>
                <a:path extrusionOk="0" h="15324" w="15325">
                  <a:moveTo>
                    <a:pt x="7657" y="1227"/>
                  </a:moveTo>
                  <a:cubicBezTo>
                    <a:pt x="7859" y="1227"/>
                    <a:pt x="8073" y="1227"/>
                    <a:pt x="8264" y="1251"/>
                  </a:cubicBezTo>
                  <a:cubicBezTo>
                    <a:pt x="11538" y="1560"/>
                    <a:pt x="14098" y="4311"/>
                    <a:pt x="14098" y="7656"/>
                  </a:cubicBezTo>
                  <a:cubicBezTo>
                    <a:pt x="14098" y="11014"/>
                    <a:pt x="11538" y="13764"/>
                    <a:pt x="8264" y="14074"/>
                  </a:cubicBezTo>
                  <a:cubicBezTo>
                    <a:pt x="8073" y="14097"/>
                    <a:pt x="7859" y="14097"/>
                    <a:pt x="7657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87" y="13764"/>
                    <a:pt x="1215" y="11014"/>
                    <a:pt x="1215" y="7656"/>
                  </a:cubicBezTo>
                  <a:cubicBezTo>
                    <a:pt x="1215" y="4311"/>
                    <a:pt x="3787" y="1560"/>
                    <a:pt x="7049" y="1251"/>
                  </a:cubicBezTo>
                  <a:cubicBezTo>
                    <a:pt x="7252" y="1227"/>
                    <a:pt x="7454" y="1227"/>
                    <a:pt x="7657" y="1227"/>
                  </a:cubicBezTo>
                  <a:close/>
                  <a:moveTo>
                    <a:pt x="7657" y="1"/>
                  </a:moveTo>
                  <a:cubicBezTo>
                    <a:pt x="7454" y="1"/>
                    <a:pt x="7252" y="12"/>
                    <a:pt x="7049" y="24"/>
                  </a:cubicBezTo>
                  <a:cubicBezTo>
                    <a:pt x="3108" y="334"/>
                    <a:pt x="1" y="3644"/>
                    <a:pt x="1" y="7656"/>
                  </a:cubicBezTo>
                  <a:cubicBezTo>
                    <a:pt x="1" y="11681"/>
                    <a:pt x="3108" y="14990"/>
                    <a:pt x="7049" y="15300"/>
                  </a:cubicBezTo>
                  <a:cubicBezTo>
                    <a:pt x="7252" y="15312"/>
                    <a:pt x="7454" y="15324"/>
                    <a:pt x="7657" y="15324"/>
                  </a:cubicBezTo>
                  <a:cubicBezTo>
                    <a:pt x="7859" y="15324"/>
                    <a:pt x="8073" y="15312"/>
                    <a:pt x="8264" y="15300"/>
                  </a:cubicBezTo>
                  <a:cubicBezTo>
                    <a:pt x="11419" y="15050"/>
                    <a:pt x="14038" y="12883"/>
                    <a:pt x="14967" y="9966"/>
                  </a:cubicBezTo>
                  <a:cubicBezTo>
                    <a:pt x="15074" y="9609"/>
                    <a:pt x="15169" y="9240"/>
                    <a:pt x="15229" y="8847"/>
                  </a:cubicBezTo>
                  <a:cubicBezTo>
                    <a:pt x="15289" y="8466"/>
                    <a:pt x="15324" y="8061"/>
                    <a:pt x="15324" y="7656"/>
                  </a:cubicBezTo>
                  <a:cubicBezTo>
                    <a:pt x="15324" y="7251"/>
                    <a:pt x="15289" y="6858"/>
                    <a:pt x="15229" y="6466"/>
                  </a:cubicBezTo>
                  <a:cubicBezTo>
                    <a:pt x="14681" y="3001"/>
                    <a:pt x="11812" y="310"/>
                    <a:pt x="8264" y="24"/>
                  </a:cubicBezTo>
                  <a:cubicBezTo>
                    <a:pt x="8073" y="12"/>
                    <a:pt x="7859" y="1"/>
                    <a:pt x="7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7"/>
            <p:cNvSpPr/>
            <p:nvPr/>
          </p:nvSpPr>
          <p:spPr>
            <a:xfrm rot="-5400000">
              <a:off x="-2260787" y="1572783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59" y="1227"/>
                    <a:pt x="8061" y="1227"/>
                    <a:pt x="8264" y="1251"/>
                  </a:cubicBezTo>
                  <a:cubicBezTo>
                    <a:pt x="10109" y="1429"/>
                    <a:pt x="11728" y="2370"/>
                    <a:pt x="12788" y="3775"/>
                  </a:cubicBezTo>
                  <a:cubicBezTo>
                    <a:pt x="13610" y="4858"/>
                    <a:pt x="14098" y="6204"/>
                    <a:pt x="14098" y="7656"/>
                  </a:cubicBezTo>
                  <a:cubicBezTo>
                    <a:pt x="14098" y="8597"/>
                    <a:pt x="13895" y="9490"/>
                    <a:pt x="13538" y="10299"/>
                  </a:cubicBezTo>
                  <a:cubicBezTo>
                    <a:pt x="12609" y="12359"/>
                    <a:pt x="10621" y="13847"/>
                    <a:pt x="8264" y="14074"/>
                  </a:cubicBezTo>
                  <a:cubicBezTo>
                    <a:pt x="8061" y="14097"/>
                    <a:pt x="7859" y="14097"/>
                    <a:pt x="7656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75" y="13764"/>
                    <a:pt x="1215" y="11014"/>
                    <a:pt x="1215" y="7656"/>
                  </a:cubicBezTo>
                  <a:cubicBezTo>
                    <a:pt x="1215" y="7466"/>
                    <a:pt x="1227" y="7275"/>
                    <a:pt x="1239" y="7085"/>
                  </a:cubicBezTo>
                  <a:cubicBezTo>
                    <a:pt x="1263" y="6894"/>
                    <a:pt x="1287" y="6716"/>
                    <a:pt x="1322" y="6525"/>
                  </a:cubicBezTo>
                  <a:cubicBezTo>
                    <a:pt x="1822" y="3715"/>
                    <a:pt x="4156" y="1525"/>
                    <a:pt x="7049" y="1251"/>
                  </a:cubicBezTo>
                  <a:cubicBezTo>
                    <a:pt x="7252" y="1227"/>
                    <a:pt x="7454" y="1227"/>
                    <a:pt x="7656" y="1227"/>
                  </a:cubicBezTo>
                  <a:close/>
                  <a:moveTo>
                    <a:pt x="7597" y="1"/>
                  </a:moveTo>
                  <a:cubicBezTo>
                    <a:pt x="3823" y="24"/>
                    <a:pt x="679" y="2810"/>
                    <a:pt x="96" y="6430"/>
                  </a:cubicBezTo>
                  <a:cubicBezTo>
                    <a:pt x="60" y="6680"/>
                    <a:pt x="24" y="6930"/>
                    <a:pt x="13" y="7192"/>
                  </a:cubicBezTo>
                  <a:cubicBezTo>
                    <a:pt x="1" y="7347"/>
                    <a:pt x="1" y="7501"/>
                    <a:pt x="1" y="7656"/>
                  </a:cubicBezTo>
                  <a:cubicBezTo>
                    <a:pt x="1" y="11871"/>
                    <a:pt x="3406" y="15300"/>
                    <a:pt x="7621" y="15324"/>
                  </a:cubicBezTo>
                  <a:lnTo>
                    <a:pt x="7656" y="15324"/>
                  </a:lnTo>
                  <a:cubicBezTo>
                    <a:pt x="8847" y="15324"/>
                    <a:pt x="9966" y="15050"/>
                    <a:pt x="10978" y="14574"/>
                  </a:cubicBezTo>
                  <a:cubicBezTo>
                    <a:pt x="12538" y="13812"/>
                    <a:pt x="13800" y="12550"/>
                    <a:pt x="14562" y="10990"/>
                  </a:cubicBezTo>
                  <a:cubicBezTo>
                    <a:pt x="15050" y="9990"/>
                    <a:pt x="15324" y="8859"/>
                    <a:pt x="15324" y="7656"/>
                  </a:cubicBezTo>
                  <a:cubicBezTo>
                    <a:pt x="15324" y="5966"/>
                    <a:pt x="14764" y="4394"/>
                    <a:pt x="13824" y="3120"/>
                  </a:cubicBezTo>
                  <a:cubicBezTo>
                    <a:pt x="13086" y="2120"/>
                    <a:pt x="12109" y="1298"/>
                    <a:pt x="10966" y="751"/>
                  </a:cubicBezTo>
                  <a:cubicBezTo>
                    <a:pt x="9966" y="274"/>
                    <a:pt x="8847" y="1"/>
                    <a:pt x="7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7"/>
            <p:cNvSpPr/>
            <p:nvPr/>
          </p:nvSpPr>
          <p:spPr>
            <a:xfrm rot="-5400000">
              <a:off x="-2151688" y="1241222"/>
              <a:ext cx="124311" cy="124288"/>
            </a:xfrm>
            <a:custGeom>
              <a:rect b="b" l="l" r="r" t="t"/>
              <a:pathLst>
                <a:path extrusionOk="0" h="5561" w="5562">
                  <a:moveTo>
                    <a:pt x="2775" y="1226"/>
                  </a:moveTo>
                  <a:cubicBezTo>
                    <a:pt x="3644" y="1226"/>
                    <a:pt x="4335" y="1917"/>
                    <a:pt x="4335" y="2774"/>
                  </a:cubicBezTo>
                  <a:cubicBezTo>
                    <a:pt x="4335" y="3643"/>
                    <a:pt x="3644" y="4346"/>
                    <a:pt x="2775" y="4346"/>
                  </a:cubicBezTo>
                  <a:cubicBezTo>
                    <a:pt x="1918" y="4346"/>
                    <a:pt x="1215" y="3643"/>
                    <a:pt x="1215" y="2774"/>
                  </a:cubicBezTo>
                  <a:cubicBezTo>
                    <a:pt x="1215" y="1917"/>
                    <a:pt x="1918" y="1226"/>
                    <a:pt x="2775" y="1226"/>
                  </a:cubicBezTo>
                  <a:close/>
                  <a:moveTo>
                    <a:pt x="2775" y="0"/>
                  </a:moveTo>
                  <a:cubicBezTo>
                    <a:pt x="1251" y="0"/>
                    <a:pt x="1" y="1250"/>
                    <a:pt x="1" y="2774"/>
                  </a:cubicBezTo>
                  <a:cubicBezTo>
                    <a:pt x="1" y="4310"/>
                    <a:pt x="1251" y="5560"/>
                    <a:pt x="2775" y="5560"/>
                  </a:cubicBezTo>
                  <a:cubicBezTo>
                    <a:pt x="3359" y="5560"/>
                    <a:pt x="3894" y="5382"/>
                    <a:pt x="4335" y="5084"/>
                  </a:cubicBezTo>
                  <a:cubicBezTo>
                    <a:pt x="5073" y="4584"/>
                    <a:pt x="5561" y="3739"/>
                    <a:pt x="5561" y="2774"/>
                  </a:cubicBezTo>
                  <a:cubicBezTo>
                    <a:pt x="5561" y="1822"/>
                    <a:pt x="5073" y="976"/>
                    <a:pt x="4335" y="476"/>
                  </a:cubicBezTo>
                  <a:cubicBezTo>
                    <a:pt x="3894" y="179"/>
                    <a:pt x="3359" y="0"/>
                    <a:pt x="2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7"/>
            <p:cNvSpPr/>
            <p:nvPr/>
          </p:nvSpPr>
          <p:spPr>
            <a:xfrm rot="-5400000">
              <a:off x="-2373731" y="122378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25253" y="0"/>
                  </a:moveTo>
                  <a:lnTo>
                    <a:pt x="0" y="3596"/>
                  </a:lnTo>
                  <a:lnTo>
                    <a:pt x="0" y="18752"/>
                  </a:lnTo>
                  <a:lnTo>
                    <a:pt x="25253" y="22348"/>
                  </a:lnTo>
                  <a:lnTo>
                    <a:pt x="25432" y="21146"/>
                  </a:lnTo>
                  <a:lnTo>
                    <a:pt x="1215" y="17693"/>
                  </a:lnTo>
                  <a:lnTo>
                    <a:pt x="1215" y="4656"/>
                  </a:lnTo>
                  <a:lnTo>
                    <a:pt x="25432" y="1203"/>
                  </a:lnTo>
                  <a:lnTo>
                    <a:pt x="25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7"/>
            <p:cNvSpPr/>
            <p:nvPr/>
          </p:nvSpPr>
          <p:spPr>
            <a:xfrm rot="-5400000">
              <a:off x="-2373731" y="325917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167" y="0"/>
                  </a:moveTo>
                  <a:lnTo>
                    <a:pt x="0" y="1203"/>
                  </a:lnTo>
                  <a:lnTo>
                    <a:pt x="24206" y="4656"/>
                  </a:lnTo>
                  <a:lnTo>
                    <a:pt x="24206" y="17693"/>
                  </a:lnTo>
                  <a:lnTo>
                    <a:pt x="0" y="21146"/>
                  </a:lnTo>
                  <a:lnTo>
                    <a:pt x="167" y="22348"/>
                  </a:lnTo>
                  <a:lnTo>
                    <a:pt x="25432" y="18752"/>
                  </a:lnTo>
                  <a:lnTo>
                    <a:pt x="25432" y="35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7"/>
            <p:cNvSpPr/>
            <p:nvPr/>
          </p:nvSpPr>
          <p:spPr>
            <a:xfrm rot="-5400000">
              <a:off x="-2096980" y="1682273"/>
              <a:ext cx="27155" cy="1618185"/>
            </a:xfrm>
            <a:custGeom>
              <a:rect b="b" l="l" r="r" t="t"/>
              <a:pathLst>
                <a:path extrusionOk="0" h="72402" w="1215">
                  <a:moveTo>
                    <a:pt x="0" y="0"/>
                  </a:moveTo>
                  <a:lnTo>
                    <a:pt x="0" y="72402"/>
                  </a:lnTo>
                  <a:lnTo>
                    <a:pt x="1215" y="72402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7"/>
            <p:cNvSpPr/>
            <p:nvPr/>
          </p:nvSpPr>
          <p:spPr>
            <a:xfrm rot="-5400000">
              <a:off x="-2104328" y="1160586"/>
              <a:ext cx="27446" cy="188701"/>
            </a:xfrm>
            <a:custGeom>
              <a:rect b="b" l="l" r="r" t="t"/>
              <a:pathLst>
                <a:path extrusionOk="0" h="8443" w="1228">
                  <a:moveTo>
                    <a:pt x="1" y="1"/>
                  </a:moveTo>
                  <a:lnTo>
                    <a:pt x="1" y="8442"/>
                  </a:lnTo>
                  <a:lnTo>
                    <a:pt x="1227" y="8442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7"/>
            <p:cNvSpPr/>
            <p:nvPr/>
          </p:nvSpPr>
          <p:spPr>
            <a:xfrm rot="-5400000">
              <a:off x="-2151677" y="3631309"/>
              <a:ext cx="124288" cy="124288"/>
            </a:xfrm>
            <a:custGeom>
              <a:rect b="b" l="l" r="r" t="t"/>
              <a:pathLst>
                <a:path extrusionOk="0" h="5561" w="5561">
                  <a:moveTo>
                    <a:pt x="2786" y="1226"/>
                  </a:moveTo>
                  <a:cubicBezTo>
                    <a:pt x="3167" y="1226"/>
                    <a:pt x="3512" y="1357"/>
                    <a:pt x="3786" y="1584"/>
                  </a:cubicBezTo>
                  <a:cubicBezTo>
                    <a:pt x="3929" y="1715"/>
                    <a:pt x="4060" y="1869"/>
                    <a:pt x="4155" y="2036"/>
                  </a:cubicBezTo>
                  <a:cubicBezTo>
                    <a:pt x="4203" y="2119"/>
                    <a:pt x="4239" y="2215"/>
                    <a:pt x="4262" y="2310"/>
                  </a:cubicBezTo>
                  <a:cubicBezTo>
                    <a:pt x="4310" y="2453"/>
                    <a:pt x="4346" y="2619"/>
                    <a:pt x="4346" y="2774"/>
                  </a:cubicBezTo>
                  <a:cubicBezTo>
                    <a:pt x="4346" y="3643"/>
                    <a:pt x="3643" y="4346"/>
                    <a:pt x="2786" y="4346"/>
                  </a:cubicBezTo>
                  <a:cubicBezTo>
                    <a:pt x="2429" y="4346"/>
                    <a:pt x="2096" y="4215"/>
                    <a:pt x="1834" y="4012"/>
                  </a:cubicBezTo>
                  <a:cubicBezTo>
                    <a:pt x="1465" y="3727"/>
                    <a:pt x="1226" y="3286"/>
                    <a:pt x="1226" y="2774"/>
                  </a:cubicBezTo>
                  <a:cubicBezTo>
                    <a:pt x="1226" y="2560"/>
                    <a:pt x="1262" y="2357"/>
                    <a:pt x="1345" y="2179"/>
                  </a:cubicBezTo>
                  <a:cubicBezTo>
                    <a:pt x="1429" y="1976"/>
                    <a:pt x="1560" y="1798"/>
                    <a:pt x="1703" y="1655"/>
                  </a:cubicBezTo>
                  <a:cubicBezTo>
                    <a:pt x="1988" y="1381"/>
                    <a:pt x="2369" y="1226"/>
                    <a:pt x="2786" y="1226"/>
                  </a:cubicBezTo>
                  <a:close/>
                  <a:moveTo>
                    <a:pt x="2786" y="0"/>
                  </a:moveTo>
                  <a:cubicBezTo>
                    <a:pt x="2405" y="0"/>
                    <a:pt x="2036" y="83"/>
                    <a:pt x="1703" y="214"/>
                  </a:cubicBezTo>
                  <a:cubicBezTo>
                    <a:pt x="1536" y="286"/>
                    <a:pt x="1369" y="381"/>
                    <a:pt x="1226" y="476"/>
                  </a:cubicBezTo>
                  <a:cubicBezTo>
                    <a:pt x="631" y="881"/>
                    <a:pt x="202" y="1512"/>
                    <a:pt x="60" y="2250"/>
                  </a:cubicBezTo>
                  <a:cubicBezTo>
                    <a:pt x="24" y="2417"/>
                    <a:pt x="0" y="2596"/>
                    <a:pt x="0" y="2774"/>
                  </a:cubicBezTo>
                  <a:cubicBezTo>
                    <a:pt x="0" y="3739"/>
                    <a:pt x="488" y="4572"/>
                    <a:pt x="1226" y="5084"/>
                  </a:cubicBezTo>
                  <a:cubicBezTo>
                    <a:pt x="1405" y="5203"/>
                    <a:pt x="1607" y="5310"/>
                    <a:pt x="1834" y="5394"/>
                  </a:cubicBezTo>
                  <a:cubicBezTo>
                    <a:pt x="2131" y="5501"/>
                    <a:pt x="2453" y="5560"/>
                    <a:pt x="2786" y="5560"/>
                  </a:cubicBezTo>
                  <a:cubicBezTo>
                    <a:pt x="4310" y="5560"/>
                    <a:pt x="5560" y="4310"/>
                    <a:pt x="5560" y="2774"/>
                  </a:cubicBezTo>
                  <a:cubicBezTo>
                    <a:pt x="5560" y="2691"/>
                    <a:pt x="5560" y="2596"/>
                    <a:pt x="5548" y="2500"/>
                  </a:cubicBezTo>
                  <a:cubicBezTo>
                    <a:pt x="5536" y="2405"/>
                    <a:pt x="5525" y="2322"/>
                    <a:pt x="5513" y="2238"/>
                  </a:cubicBezTo>
                  <a:cubicBezTo>
                    <a:pt x="5453" y="1941"/>
                    <a:pt x="5346" y="1655"/>
                    <a:pt x="5191" y="1405"/>
                  </a:cubicBezTo>
                  <a:cubicBezTo>
                    <a:pt x="4715" y="572"/>
                    <a:pt x="3822" y="0"/>
                    <a:pt x="2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7"/>
            <p:cNvSpPr/>
            <p:nvPr/>
          </p:nvSpPr>
          <p:spPr>
            <a:xfrm rot="-5400000">
              <a:off x="-2104316" y="3647535"/>
              <a:ext cx="27423" cy="188701"/>
            </a:xfrm>
            <a:custGeom>
              <a:rect b="b" l="l" r="r" t="t"/>
              <a:pathLst>
                <a:path extrusionOk="0" h="8443" w="1227">
                  <a:moveTo>
                    <a:pt x="0" y="1"/>
                  </a:moveTo>
                  <a:lnTo>
                    <a:pt x="0" y="8442"/>
                  </a:lnTo>
                  <a:lnTo>
                    <a:pt x="1226" y="8442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7"/>
            <p:cNvSpPr/>
            <p:nvPr/>
          </p:nvSpPr>
          <p:spPr>
            <a:xfrm rot="-5400000">
              <a:off x="-3413931" y="1667067"/>
              <a:ext cx="2645637" cy="1648536"/>
            </a:xfrm>
            <a:custGeom>
              <a:rect b="b" l="l" r="r" t="t"/>
              <a:pathLst>
                <a:path extrusionOk="0" h="73760" w="118373">
                  <a:moveTo>
                    <a:pt x="116337" y="2036"/>
                  </a:moveTo>
                  <a:lnTo>
                    <a:pt x="116337" y="71735"/>
                  </a:lnTo>
                  <a:lnTo>
                    <a:pt x="2037" y="71735"/>
                  </a:lnTo>
                  <a:lnTo>
                    <a:pt x="2037" y="2036"/>
                  </a:lnTo>
                  <a:close/>
                  <a:moveTo>
                    <a:pt x="1" y="0"/>
                  </a:moveTo>
                  <a:lnTo>
                    <a:pt x="1" y="73759"/>
                  </a:lnTo>
                  <a:lnTo>
                    <a:pt x="118373" y="73759"/>
                  </a:lnTo>
                  <a:lnTo>
                    <a:pt x="118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37"/>
          <p:cNvSpPr txBox="1"/>
          <p:nvPr>
            <p:ph type="title"/>
          </p:nvPr>
        </p:nvSpPr>
        <p:spPr>
          <a:xfrm>
            <a:off x="666750" y="1856550"/>
            <a:ext cx="5103300" cy="14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3500"/>
              <a:t>Business Question:</a:t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How do we select the roster to ensure on-court success?</a:t>
            </a:r>
            <a:endParaRPr sz="3500"/>
          </a:p>
        </p:txBody>
      </p:sp>
      <p:grpSp>
        <p:nvGrpSpPr>
          <p:cNvPr id="359" name="Google Shape;359;p37"/>
          <p:cNvGrpSpPr/>
          <p:nvPr/>
        </p:nvGrpSpPr>
        <p:grpSpPr>
          <a:xfrm>
            <a:off x="280703" y="852690"/>
            <a:ext cx="222404" cy="640861"/>
            <a:chOff x="1830797" y="1438278"/>
            <a:chExt cx="129757" cy="373876"/>
          </a:xfrm>
        </p:grpSpPr>
        <p:sp>
          <p:nvSpPr>
            <p:cNvPr id="360" name="Google Shape;360;p37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7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7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37"/>
          <p:cNvGrpSpPr/>
          <p:nvPr/>
        </p:nvGrpSpPr>
        <p:grpSpPr>
          <a:xfrm>
            <a:off x="1061811" y="4685763"/>
            <a:ext cx="596780" cy="193728"/>
            <a:chOff x="2065129" y="1137027"/>
            <a:chExt cx="222397" cy="72195"/>
          </a:xfrm>
        </p:grpSpPr>
        <p:sp>
          <p:nvSpPr>
            <p:cNvPr id="364" name="Google Shape;364;p37"/>
            <p:cNvSpPr/>
            <p:nvPr/>
          </p:nvSpPr>
          <p:spPr>
            <a:xfrm>
              <a:off x="2143136" y="1137027"/>
              <a:ext cx="72207" cy="72195"/>
            </a:xfrm>
            <a:custGeom>
              <a:rect b="b" l="l" r="r" t="t"/>
              <a:pathLst>
                <a:path extrusionOk="0" h="6049" w="6050">
                  <a:moveTo>
                    <a:pt x="3025" y="0"/>
                  </a:moveTo>
                  <a:lnTo>
                    <a:pt x="2215" y="2215"/>
                  </a:lnTo>
                  <a:lnTo>
                    <a:pt x="1" y="3024"/>
                  </a:lnTo>
                  <a:lnTo>
                    <a:pt x="2227" y="3834"/>
                  </a:lnTo>
                  <a:lnTo>
                    <a:pt x="3037" y="6048"/>
                  </a:lnTo>
                  <a:lnTo>
                    <a:pt x="3835" y="3834"/>
                  </a:lnTo>
                  <a:lnTo>
                    <a:pt x="6049" y="3024"/>
                  </a:lnTo>
                  <a:lnTo>
                    <a:pt x="3835" y="2215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7"/>
            <p:cNvSpPr/>
            <p:nvPr/>
          </p:nvSpPr>
          <p:spPr>
            <a:xfrm>
              <a:off x="2215331" y="1137027"/>
              <a:ext cx="72195" cy="72052"/>
            </a:xfrm>
            <a:custGeom>
              <a:rect b="b" l="l" r="r" t="t"/>
              <a:pathLst>
                <a:path extrusionOk="0" fill="none" h="6037" w="6049">
                  <a:moveTo>
                    <a:pt x="2215" y="3822"/>
                  </a:moveTo>
                  <a:lnTo>
                    <a:pt x="3024" y="6037"/>
                  </a:lnTo>
                  <a:lnTo>
                    <a:pt x="3834" y="3822"/>
                  </a:lnTo>
                  <a:lnTo>
                    <a:pt x="6049" y="3012"/>
                  </a:lnTo>
                  <a:lnTo>
                    <a:pt x="3834" y="2215"/>
                  </a:lnTo>
                  <a:lnTo>
                    <a:pt x="3024" y="0"/>
                  </a:lnTo>
                  <a:lnTo>
                    <a:pt x="2215" y="2215"/>
                  </a:lnTo>
                  <a:lnTo>
                    <a:pt x="0" y="3024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2065129" y="1137158"/>
              <a:ext cx="72052" cy="72064"/>
            </a:xfrm>
            <a:custGeom>
              <a:rect b="b" l="l" r="r" t="t"/>
              <a:pathLst>
                <a:path extrusionOk="0" fill="none" h="6038" w="6037">
                  <a:moveTo>
                    <a:pt x="2215" y="3835"/>
                  </a:moveTo>
                  <a:lnTo>
                    <a:pt x="3025" y="6037"/>
                  </a:lnTo>
                  <a:lnTo>
                    <a:pt x="3822" y="3823"/>
                  </a:lnTo>
                  <a:lnTo>
                    <a:pt x="6037" y="3013"/>
                  </a:lnTo>
                  <a:lnTo>
                    <a:pt x="3822" y="2216"/>
                  </a:lnTo>
                  <a:lnTo>
                    <a:pt x="3013" y="1"/>
                  </a:lnTo>
                  <a:lnTo>
                    <a:pt x="2215" y="2216"/>
                  </a:lnTo>
                  <a:lnTo>
                    <a:pt x="0" y="3025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7" name="Google Shape;367;p37"/>
          <p:cNvGrpSpPr/>
          <p:nvPr/>
        </p:nvGrpSpPr>
        <p:grpSpPr>
          <a:xfrm>
            <a:off x="6916318" y="2597905"/>
            <a:ext cx="2008378" cy="2545597"/>
            <a:chOff x="2966186" y="2007386"/>
            <a:chExt cx="741537" cy="939890"/>
          </a:xfrm>
        </p:grpSpPr>
        <p:sp>
          <p:nvSpPr>
            <p:cNvPr id="368" name="Google Shape;368;p37"/>
            <p:cNvSpPr/>
            <p:nvPr/>
          </p:nvSpPr>
          <p:spPr>
            <a:xfrm>
              <a:off x="2966186" y="2007386"/>
              <a:ext cx="740221" cy="938306"/>
            </a:xfrm>
            <a:custGeom>
              <a:rect b="b" l="l" r="r" t="t"/>
              <a:pathLst>
                <a:path extrusionOk="0" h="78618" w="62021">
                  <a:moveTo>
                    <a:pt x="18763" y="117"/>
                  </a:moveTo>
                  <a:cubicBezTo>
                    <a:pt x="18745" y="117"/>
                    <a:pt x="18726" y="118"/>
                    <a:pt x="18706" y="120"/>
                  </a:cubicBezTo>
                  <a:cubicBezTo>
                    <a:pt x="18289" y="167"/>
                    <a:pt x="16372" y="1"/>
                    <a:pt x="16467" y="1108"/>
                  </a:cubicBezTo>
                  <a:cubicBezTo>
                    <a:pt x="16562" y="2287"/>
                    <a:pt x="18587" y="12050"/>
                    <a:pt x="18587" y="12050"/>
                  </a:cubicBezTo>
                  <a:cubicBezTo>
                    <a:pt x="18587" y="12050"/>
                    <a:pt x="18896" y="12609"/>
                    <a:pt x="18587" y="13717"/>
                  </a:cubicBezTo>
                  <a:cubicBezTo>
                    <a:pt x="18289" y="14824"/>
                    <a:pt x="17503" y="17062"/>
                    <a:pt x="17503" y="17062"/>
                  </a:cubicBezTo>
                  <a:cubicBezTo>
                    <a:pt x="17503" y="17062"/>
                    <a:pt x="17336" y="18062"/>
                    <a:pt x="16634" y="18062"/>
                  </a:cubicBezTo>
                  <a:cubicBezTo>
                    <a:pt x="15931" y="18062"/>
                    <a:pt x="15931" y="15705"/>
                    <a:pt x="15931" y="15705"/>
                  </a:cubicBezTo>
                  <a:lnTo>
                    <a:pt x="15015" y="1132"/>
                  </a:lnTo>
                  <a:cubicBezTo>
                    <a:pt x="15015" y="1132"/>
                    <a:pt x="15062" y="406"/>
                    <a:pt x="14479" y="310"/>
                  </a:cubicBezTo>
                  <a:cubicBezTo>
                    <a:pt x="14075" y="236"/>
                    <a:pt x="13118" y="225"/>
                    <a:pt x="12567" y="225"/>
                  </a:cubicBezTo>
                  <a:cubicBezTo>
                    <a:pt x="12322" y="225"/>
                    <a:pt x="12157" y="227"/>
                    <a:pt x="12157" y="227"/>
                  </a:cubicBezTo>
                  <a:cubicBezTo>
                    <a:pt x="12157" y="227"/>
                    <a:pt x="11740" y="227"/>
                    <a:pt x="11693" y="822"/>
                  </a:cubicBezTo>
                  <a:cubicBezTo>
                    <a:pt x="11645" y="1418"/>
                    <a:pt x="9847" y="16550"/>
                    <a:pt x="11478" y="27933"/>
                  </a:cubicBezTo>
                  <a:cubicBezTo>
                    <a:pt x="11478" y="27933"/>
                    <a:pt x="11776" y="30183"/>
                    <a:pt x="10907" y="30385"/>
                  </a:cubicBezTo>
                  <a:cubicBezTo>
                    <a:pt x="10514" y="30484"/>
                    <a:pt x="10160" y="30635"/>
                    <a:pt x="9783" y="30635"/>
                  </a:cubicBezTo>
                  <a:cubicBezTo>
                    <a:pt x="9338" y="30635"/>
                    <a:pt x="8858" y="30425"/>
                    <a:pt x="8240" y="29671"/>
                  </a:cubicBezTo>
                  <a:cubicBezTo>
                    <a:pt x="7134" y="28318"/>
                    <a:pt x="7191" y="25336"/>
                    <a:pt x="1547" y="25336"/>
                  </a:cubicBezTo>
                  <a:cubicBezTo>
                    <a:pt x="1481" y="25336"/>
                    <a:pt x="1414" y="25336"/>
                    <a:pt x="1346" y="25337"/>
                  </a:cubicBezTo>
                  <a:cubicBezTo>
                    <a:pt x="1061" y="25337"/>
                    <a:pt x="799" y="25480"/>
                    <a:pt x="644" y="25718"/>
                  </a:cubicBezTo>
                  <a:lnTo>
                    <a:pt x="227" y="26361"/>
                  </a:lnTo>
                  <a:cubicBezTo>
                    <a:pt x="1" y="26706"/>
                    <a:pt x="60" y="27159"/>
                    <a:pt x="358" y="27433"/>
                  </a:cubicBezTo>
                  <a:cubicBezTo>
                    <a:pt x="418" y="27492"/>
                    <a:pt x="489" y="27552"/>
                    <a:pt x="560" y="27623"/>
                  </a:cubicBezTo>
                  <a:cubicBezTo>
                    <a:pt x="1168" y="28135"/>
                    <a:pt x="11919" y="40351"/>
                    <a:pt x="12288" y="40672"/>
                  </a:cubicBezTo>
                  <a:cubicBezTo>
                    <a:pt x="12657" y="40994"/>
                    <a:pt x="19789" y="42958"/>
                    <a:pt x="19789" y="42958"/>
                  </a:cubicBezTo>
                  <a:lnTo>
                    <a:pt x="32052" y="78618"/>
                  </a:lnTo>
                  <a:lnTo>
                    <a:pt x="62021" y="78618"/>
                  </a:lnTo>
                  <a:cubicBezTo>
                    <a:pt x="62021" y="78618"/>
                    <a:pt x="32314" y="38886"/>
                    <a:pt x="28112" y="25742"/>
                  </a:cubicBezTo>
                  <a:cubicBezTo>
                    <a:pt x="28112" y="25742"/>
                    <a:pt x="27707" y="24432"/>
                    <a:pt x="27909" y="23754"/>
                  </a:cubicBezTo>
                  <a:lnTo>
                    <a:pt x="30600" y="18170"/>
                  </a:lnTo>
                  <a:cubicBezTo>
                    <a:pt x="30600" y="18170"/>
                    <a:pt x="31076" y="17134"/>
                    <a:pt x="30957" y="15812"/>
                  </a:cubicBezTo>
                  <a:cubicBezTo>
                    <a:pt x="30850" y="14776"/>
                    <a:pt x="30540" y="12133"/>
                    <a:pt x="30398" y="11014"/>
                  </a:cubicBezTo>
                  <a:cubicBezTo>
                    <a:pt x="30362" y="10728"/>
                    <a:pt x="30124" y="10502"/>
                    <a:pt x="29826" y="10502"/>
                  </a:cubicBezTo>
                  <a:lnTo>
                    <a:pt x="28362" y="10502"/>
                  </a:lnTo>
                  <a:cubicBezTo>
                    <a:pt x="28016" y="10502"/>
                    <a:pt x="27754" y="10788"/>
                    <a:pt x="27778" y="11121"/>
                  </a:cubicBezTo>
                  <a:lnTo>
                    <a:pt x="28052" y="15443"/>
                  </a:lnTo>
                  <a:lnTo>
                    <a:pt x="25790" y="20313"/>
                  </a:lnTo>
                  <a:cubicBezTo>
                    <a:pt x="25790" y="20313"/>
                    <a:pt x="24671" y="20265"/>
                    <a:pt x="24933" y="18527"/>
                  </a:cubicBezTo>
                  <a:lnTo>
                    <a:pt x="26135" y="13871"/>
                  </a:lnTo>
                  <a:cubicBezTo>
                    <a:pt x="26135" y="13871"/>
                    <a:pt x="26302" y="13348"/>
                    <a:pt x="26004" y="12681"/>
                  </a:cubicBezTo>
                  <a:lnTo>
                    <a:pt x="20896" y="1810"/>
                  </a:lnTo>
                  <a:cubicBezTo>
                    <a:pt x="20896" y="1810"/>
                    <a:pt x="20673" y="1416"/>
                    <a:pt x="20102" y="1416"/>
                  </a:cubicBezTo>
                  <a:cubicBezTo>
                    <a:pt x="19951" y="1416"/>
                    <a:pt x="19776" y="1443"/>
                    <a:pt x="19575" y="1513"/>
                  </a:cubicBezTo>
                  <a:lnTo>
                    <a:pt x="19253" y="560"/>
                  </a:lnTo>
                  <a:cubicBezTo>
                    <a:pt x="19253" y="560"/>
                    <a:pt x="19145" y="117"/>
                    <a:pt x="18763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7"/>
            <p:cNvSpPr/>
            <p:nvPr/>
          </p:nvSpPr>
          <p:spPr>
            <a:xfrm>
              <a:off x="3199097" y="2025719"/>
              <a:ext cx="42775" cy="220272"/>
            </a:xfrm>
            <a:custGeom>
              <a:rect b="b" l="l" r="r" t="t"/>
              <a:pathLst>
                <a:path extrusionOk="0" fill="none" h="18456" w="3584">
                  <a:moveTo>
                    <a:pt x="0" y="1"/>
                  </a:moveTo>
                  <a:lnTo>
                    <a:pt x="3274" y="9859"/>
                  </a:lnTo>
                  <a:cubicBezTo>
                    <a:pt x="3524" y="10585"/>
                    <a:pt x="3584" y="11359"/>
                    <a:pt x="3417" y="12097"/>
                  </a:cubicBezTo>
                  <a:cubicBezTo>
                    <a:pt x="3334" y="12478"/>
                    <a:pt x="3227" y="12931"/>
                    <a:pt x="3084" y="13419"/>
                  </a:cubicBezTo>
                  <a:cubicBezTo>
                    <a:pt x="2655" y="14883"/>
                    <a:pt x="1655" y="18455"/>
                    <a:pt x="1655" y="18455"/>
                  </a:cubicBezTo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3119228" y="2022592"/>
              <a:ext cx="27582" cy="22044"/>
            </a:xfrm>
            <a:custGeom>
              <a:rect b="b" l="l" r="r" t="t"/>
              <a:pathLst>
                <a:path extrusionOk="0" fill="none" h="1847" w="2311">
                  <a:moveTo>
                    <a:pt x="2311" y="1679"/>
                  </a:moveTo>
                  <a:cubicBezTo>
                    <a:pt x="2156" y="1775"/>
                    <a:pt x="1977" y="1846"/>
                    <a:pt x="1787" y="1846"/>
                  </a:cubicBezTo>
                  <a:lnTo>
                    <a:pt x="906" y="1846"/>
                  </a:lnTo>
                  <a:cubicBezTo>
                    <a:pt x="418" y="1846"/>
                    <a:pt x="1" y="1441"/>
                    <a:pt x="1" y="941"/>
                  </a:cubicBezTo>
                  <a:lnTo>
                    <a:pt x="1" y="906"/>
                  </a:lnTo>
                  <a:cubicBezTo>
                    <a:pt x="1" y="406"/>
                    <a:pt x="418" y="1"/>
                    <a:pt x="906" y="1"/>
                  </a:cubicBezTo>
                  <a:lnTo>
                    <a:pt x="1787" y="1"/>
                  </a:lnTo>
                  <a:cubicBezTo>
                    <a:pt x="1942" y="1"/>
                    <a:pt x="2084" y="36"/>
                    <a:pt x="2204" y="108"/>
                  </a:cubicBezTo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7"/>
            <p:cNvSpPr/>
            <p:nvPr/>
          </p:nvSpPr>
          <p:spPr>
            <a:xfrm>
              <a:off x="3175788" y="2015920"/>
              <a:ext cx="27009" cy="23595"/>
            </a:xfrm>
            <a:custGeom>
              <a:rect b="b" l="l" r="r" t="t"/>
              <a:pathLst>
                <a:path extrusionOk="0" fill="none" h="1977" w="2263">
                  <a:moveTo>
                    <a:pt x="2263" y="1726"/>
                  </a:moveTo>
                  <a:cubicBezTo>
                    <a:pt x="2156" y="1786"/>
                    <a:pt x="2037" y="1822"/>
                    <a:pt x="1917" y="1834"/>
                  </a:cubicBezTo>
                  <a:lnTo>
                    <a:pt x="1048" y="1929"/>
                  </a:lnTo>
                  <a:cubicBezTo>
                    <a:pt x="548" y="1977"/>
                    <a:pt x="108" y="1619"/>
                    <a:pt x="48" y="1119"/>
                  </a:cubicBezTo>
                  <a:lnTo>
                    <a:pt x="48" y="1084"/>
                  </a:lnTo>
                  <a:cubicBezTo>
                    <a:pt x="1" y="595"/>
                    <a:pt x="358" y="143"/>
                    <a:pt x="858" y="95"/>
                  </a:cubicBezTo>
                  <a:lnTo>
                    <a:pt x="1727" y="0"/>
                  </a:lnTo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7"/>
            <p:cNvSpPr/>
            <p:nvPr/>
          </p:nvSpPr>
          <p:spPr>
            <a:xfrm>
              <a:off x="3205482" y="2033250"/>
              <a:ext cx="18917" cy="17067"/>
            </a:xfrm>
            <a:custGeom>
              <a:rect b="b" l="l" r="r" t="t"/>
              <a:pathLst>
                <a:path extrusionOk="0" fill="none" h="1430" w="1585">
                  <a:moveTo>
                    <a:pt x="1585" y="1203"/>
                  </a:moveTo>
                  <a:cubicBezTo>
                    <a:pt x="1537" y="1227"/>
                    <a:pt x="1489" y="1239"/>
                    <a:pt x="1430" y="1251"/>
                  </a:cubicBezTo>
                  <a:lnTo>
                    <a:pt x="811" y="1370"/>
                  </a:lnTo>
                  <a:cubicBezTo>
                    <a:pt x="465" y="1429"/>
                    <a:pt x="132" y="1203"/>
                    <a:pt x="61" y="846"/>
                  </a:cubicBezTo>
                  <a:lnTo>
                    <a:pt x="61" y="822"/>
                  </a:lnTo>
                  <a:cubicBezTo>
                    <a:pt x="1" y="477"/>
                    <a:pt x="227" y="144"/>
                    <a:pt x="572" y="72"/>
                  </a:cubicBezTo>
                  <a:lnTo>
                    <a:pt x="989" y="1"/>
                  </a:lnTo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7"/>
            <p:cNvSpPr/>
            <p:nvPr/>
          </p:nvSpPr>
          <p:spPr>
            <a:xfrm>
              <a:off x="3311214" y="2140259"/>
              <a:ext cx="19908" cy="16637"/>
            </a:xfrm>
            <a:custGeom>
              <a:rect b="b" l="l" r="r" t="t"/>
              <a:pathLst>
                <a:path extrusionOk="0" fill="none" h="1394" w="1668">
                  <a:moveTo>
                    <a:pt x="1667" y="1310"/>
                  </a:moveTo>
                  <a:cubicBezTo>
                    <a:pt x="1572" y="1369"/>
                    <a:pt x="1465" y="1393"/>
                    <a:pt x="1358" y="1393"/>
                  </a:cubicBezTo>
                  <a:lnTo>
                    <a:pt x="691" y="1393"/>
                  </a:lnTo>
                  <a:cubicBezTo>
                    <a:pt x="310" y="1393"/>
                    <a:pt x="0" y="1084"/>
                    <a:pt x="0" y="703"/>
                  </a:cubicBezTo>
                  <a:lnTo>
                    <a:pt x="0" y="679"/>
                  </a:lnTo>
                  <a:cubicBezTo>
                    <a:pt x="0" y="298"/>
                    <a:pt x="310" y="0"/>
                    <a:pt x="691" y="0"/>
                  </a:cubicBezTo>
                  <a:lnTo>
                    <a:pt x="1358" y="0"/>
                  </a:lnTo>
                  <a:cubicBezTo>
                    <a:pt x="1405" y="0"/>
                    <a:pt x="1441" y="0"/>
                    <a:pt x="1489" y="12"/>
                  </a:cubicBezTo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2973860" y="2323425"/>
              <a:ext cx="30852" cy="31699"/>
            </a:xfrm>
            <a:custGeom>
              <a:rect b="b" l="l" r="r" t="t"/>
              <a:pathLst>
                <a:path extrusionOk="0" fill="none" h="2656" w="2585">
                  <a:moveTo>
                    <a:pt x="1" y="1215"/>
                  </a:moveTo>
                  <a:cubicBezTo>
                    <a:pt x="37" y="1119"/>
                    <a:pt x="96" y="1036"/>
                    <a:pt x="156" y="965"/>
                  </a:cubicBezTo>
                  <a:lnTo>
                    <a:pt x="656" y="417"/>
                  </a:lnTo>
                  <a:cubicBezTo>
                    <a:pt x="1025" y="24"/>
                    <a:pt x="1644" y="0"/>
                    <a:pt x="2037" y="357"/>
                  </a:cubicBezTo>
                  <a:lnTo>
                    <a:pt x="2156" y="476"/>
                  </a:lnTo>
                  <a:cubicBezTo>
                    <a:pt x="2561" y="834"/>
                    <a:pt x="2584" y="1453"/>
                    <a:pt x="2227" y="1846"/>
                  </a:cubicBezTo>
                  <a:lnTo>
                    <a:pt x="1727" y="2393"/>
                  </a:lnTo>
                  <a:cubicBezTo>
                    <a:pt x="1620" y="2512"/>
                    <a:pt x="1477" y="2608"/>
                    <a:pt x="1334" y="2655"/>
                  </a:cubicBezTo>
                </a:path>
              </a:pathLst>
            </a:custGeom>
            <a:noFill/>
            <a:ln cap="flat" cmpd="sng" w="59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7"/>
            <p:cNvSpPr/>
            <p:nvPr/>
          </p:nvSpPr>
          <p:spPr>
            <a:xfrm>
              <a:off x="3201794" y="2457622"/>
              <a:ext cx="270149" cy="245646"/>
            </a:xfrm>
            <a:custGeom>
              <a:rect b="b" l="l" r="r" t="t"/>
              <a:pathLst>
                <a:path extrusionOk="0" h="20582" w="22635">
                  <a:moveTo>
                    <a:pt x="14696" y="1"/>
                  </a:moveTo>
                  <a:cubicBezTo>
                    <a:pt x="14572" y="1"/>
                    <a:pt x="14445" y="26"/>
                    <a:pt x="14324" y="79"/>
                  </a:cubicBezTo>
                  <a:lnTo>
                    <a:pt x="667" y="6223"/>
                  </a:lnTo>
                  <a:cubicBezTo>
                    <a:pt x="203" y="6437"/>
                    <a:pt x="0" y="6973"/>
                    <a:pt x="203" y="7437"/>
                  </a:cubicBezTo>
                  <a:lnTo>
                    <a:pt x="4287" y="20046"/>
                  </a:lnTo>
                  <a:cubicBezTo>
                    <a:pt x="4444" y="20378"/>
                    <a:pt x="4775" y="20582"/>
                    <a:pt x="5123" y="20582"/>
                  </a:cubicBezTo>
                  <a:cubicBezTo>
                    <a:pt x="5249" y="20582"/>
                    <a:pt x="5378" y="20555"/>
                    <a:pt x="5501" y="20498"/>
                  </a:cubicBezTo>
                  <a:lnTo>
                    <a:pt x="21967" y="12604"/>
                  </a:lnTo>
                  <a:cubicBezTo>
                    <a:pt x="22432" y="12402"/>
                    <a:pt x="22634" y="11854"/>
                    <a:pt x="22432" y="11402"/>
                  </a:cubicBezTo>
                  <a:lnTo>
                    <a:pt x="15538" y="543"/>
                  </a:lnTo>
                  <a:cubicBezTo>
                    <a:pt x="15380" y="201"/>
                    <a:pt x="15047" y="1"/>
                    <a:pt x="14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7"/>
            <p:cNvSpPr/>
            <p:nvPr/>
          </p:nvSpPr>
          <p:spPr>
            <a:xfrm>
              <a:off x="3214863" y="2492950"/>
              <a:ext cx="206058" cy="113120"/>
            </a:xfrm>
            <a:custGeom>
              <a:rect b="b" l="l" r="r" t="t"/>
              <a:pathLst>
                <a:path extrusionOk="0" h="9478" w="17265">
                  <a:moveTo>
                    <a:pt x="15979" y="0"/>
                  </a:moveTo>
                  <a:lnTo>
                    <a:pt x="1" y="7215"/>
                  </a:lnTo>
                  <a:lnTo>
                    <a:pt x="727" y="9478"/>
                  </a:lnTo>
                  <a:lnTo>
                    <a:pt x="17265" y="2024"/>
                  </a:lnTo>
                  <a:lnTo>
                    <a:pt x="15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7"/>
            <p:cNvSpPr/>
            <p:nvPr/>
          </p:nvSpPr>
          <p:spPr>
            <a:xfrm>
              <a:off x="3231489" y="2538852"/>
              <a:ext cx="218566" cy="118801"/>
            </a:xfrm>
            <a:custGeom>
              <a:rect b="b" l="l" r="r" t="t"/>
              <a:pathLst>
                <a:path extrusionOk="0" h="9954" w="18313">
                  <a:moveTo>
                    <a:pt x="17027" y="0"/>
                  </a:moveTo>
                  <a:lnTo>
                    <a:pt x="1" y="7691"/>
                  </a:lnTo>
                  <a:lnTo>
                    <a:pt x="739" y="9954"/>
                  </a:lnTo>
                  <a:lnTo>
                    <a:pt x="18313" y="2024"/>
                  </a:lnTo>
                  <a:lnTo>
                    <a:pt x="170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8" name="Google Shape;378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67499" y="2008560"/>
              <a:ext cx="740223" cy="9387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9" name="Google Shape;379;p37"/>
          <p:cNvGrpSpPr/>
          <p:nvPr/>
        </p:nvGrpSpPr>
        <p:grpSpPr>
          <a:xfrm>
            <a:off x="6078220" y="1710987"/>
            <a:ext cx="1164124" cy="1168926"/>
            <a:chOff x="3152676" y="3329916"/>
            <a:chExt cx="540548" cy="542778"/>
          </a:xfrm>
        </p:grpSpPr>
        <p:sp>
          <p:nvSpPr>
            <p:cNvPr id="380" name="Google Shape;380;p37"/>
            <p:cNvSpPr/>
            <p:nvPr/>
          </p:nvSpPr>
          <p:spPr>
            <a:xfrm>
              <a:off x="3154902" y="3329916"/>
              <a:ext cx="537863" cy="537863"/>
            </a:xfrm>
            <a:custGeom>
              <a:rect b="b" l="l" r="r" t="t"/>
              <a:pathLst>
                <a:path extrusionOk="0" h="45066" w="45066">
                  <a:moveTo>
                    <a:pt x="22527" y="1"/>
                  </a:moveTo>
                  <a:cubicBezTo>
                    <a:pt x="14609" y="1"/>
                    <a:pt x="7644" y="4085"/>
                    <a:pt x="3620" y="10264"/>
                  </a:cubicBezTo>
                  <a:cubicBezTo>
                    <a:pt x="3346" y="10705"/>
                    <a:pt x="3072" y="11145"/>
                    <a:pt x="2822" y="11598"/>
                  </a:cubicBezTo>
                  <a:cubicBezTo>
                    <a:pt x="1024" y="14836"/>
                    <a:pt x="0" y="18563"/>
                    <a:pt x="0" y="22539"/>
                  </a:cubicBezTo>
                  <a:cubicBezTo>
                    <a:pt x="0" y="25849"/>
                    <a:pt x="715" y="28993"/>
                    <a:pt x="1989" y="31814"/>
                  </a:cubicBezTo>
                  <a:cubicBezTo>
                    <a:pt x="2155" y="32172"/>
                    <a:pt x="2322" y="32529"/>
                    <a:pt x="2501" y="32874"/>
                  </a:cubicBezTo>
                  <a:cubicBezTo>
                    <a:pt x="3703" y="35196"/>
                    <a:pt x="5299" y="37279"/>
                    <a:pt x="7192" y="39041"/>
                  </a:cubicBezTo>
                  <a:cubicBezTo>
                    <a:pt x="7370" y="39208"/>
                    <a:pt x="7549" y="39375"/>
                    <a:pt x="7739" y="39542"/>
                  </a:cubicBezTo>
                  <a:cubicBezTo>
                    <a:pt x="9466" y="41042"/>
                    <a:pt x="11418" y="42280"/>
                    <a:pt x="13538" y="43209"/>
                  </a:cubicBezTo>
                  <a:cubicBezTo>
                    <a:pt x="13871" y="43340"/>
                    <a:pt x="14205" y="43482"/>
                    <a:pt x="14538" y="43613"/>
                  </a:cubicBezTo>
                  <a:cubicBezTo>
                    <a:pt x="17014" y="44554"/>
                    <a:pt x="19717" y="45066"/>
                    <a:pt x="22527" y="45066"/>
                  </a:cubicBezTo>
                  <a:cubicBezTo>
                    <a:pt x="23265" y="45066"/>
                    <a:pt x="23980" y="45030"/>
                    <a:pt x="24694" y="44959"/>
                  </a:cubicBezTo>
                  <a:cubicBezTo>
                    <a:pt x="25396" y="44899"/>
                    <a:pt x="26099" y="44792"/>
                    <a:pt x="26778" y="44661"/>
                  </a:cubicBezTo>
                  <a:cubicBezTo>
                    <a:pt x="36553" y="42804"/>
                    <a:pt x="44089" y="34624"/>
                    <a:pt x="44970" y="24528"/>
                  </a:cubicBezTo>
                  <a:cubicBezTo>
                    <a:pt x="45006" y="24147"/>
                    <a:pt x="45030" y="23754"/>
                    <a:pt x="45042" y="23361"/>
                  </a:cubicBezTo>
                  <a:cubicBezTo>
                    <a:pt x="45054" y="23087"/>
                    <a:pt x="45066" y="22813"/>
                    <a:pt x="45066" y="22539"/>
                  </a:cubicBezTo>
                  <a:cubicBezTo>
                    <a:pt x="45066" y="16610"/>
                    <a:pt x="42780" y="11229"/>
                    <a:pt x="39041" y="7204"/>
                  </a:cubicBezTo>
                  <a:cubicBezTo>
                    <a:pt x="38839" y="6978"/>
                    <a:pt x="38624" y="6764"/>
                    <a:pt x="38410" y="6549"/>
                  </a:cubicBezTo>
                  <a:cubicBezTo>
                    <a:pt x="34707" y="2870"/>
                    <a:pt x="29742" y="477"/>
                    <a:pt x="24218" y="60"/>
                  </a:cubicBezTo>
                  <a:cubicBezTo>
                    <a:pt x="23753" y="37"/>
                    <a:pt x="23289" y="13"/>
                    <a:pt x="22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1" name="Google Shape;381;p37"/>
            <p:cNvGrpSpPr/>
            <p:nvPr/>
          </p:nvGrpSpPr>
          <p:grpSpPr>
            <a:xfrm>
              <a:off x="3178629" y="3329916"/>
              <a:ext cx="513849" cy="536586"/>
              <a:chOff x="3178629" y="3329916"/>
              <a:chExt cx="513849" cy="536586"/>
            </a:xfrm>
          </p:grpSpPr>
          <p:sp>
            <p:nvSpPr>
              <p:cNvPr id="382" name="Google Shape;382;p37"/>
              <p:cNvSpPr/>
              <p:nvPr/>
            </p:nvSpPr>
            <p:spPr>
              <a:xfrm>
                <a:off x="3178629" y="3608717"/>
                <a:ext cx="513849" cy="157041"/>
              </a:xfrm>
              <a:custGeom>
                <a:rect b="b" l="l" r="r" t="t"/>
                <a:pathLst>
                  <a:path extrusionOk="0" h="13158" w="43054">
                    <a:moveTo>
                      <a:pt x="43054" y="1"/>
                    </a:moveTo>
                    <a:cubicBezTo>
                      <a:pt x="36434" y="7859"/>
                      <a:pt x="26671" y="12455"/>
                      <a:pt x="16277" y="12455"/>
                    </a:cubicBezTo>
                    <a:cubicBezTo>
                      <a:pt x="15169" y="12455"/>
                      <a:pt x="14086" y="12407"/>
                      <a:pt x="13002" y="12300"/>
                    </a:cubicBezTo>
                    <a:cubicBezTo>
                      <a:pt x="12740" y="12276"/>
                      <a:pt x="12490" y="12252"/>
                      <a:pt x="12240" y="12229"/>
                    </a:cubicBezTo>
                    <a:cubicBezTo>
                      <a:pt x="11300" y="12122"/>
                      <a:pt x="10383" y="11979"/>
                      <a:pt x="9466" y="11788"/>
                    </a:cubicBezTo>
                    <a:cubicBezTo>
                      <a:pt x="9204" y="11741"/>
                      <a:pt x="8954" y="11693"/>
                      <a:pt x="8704" y="11633"/>
                    </a:cubicBezTo>
                    <a:cubicBezTo>
                      <a:pt x="8133" y="11514"/>
                      <a:pt x="7573" y="11371"/>
                      <a:pt x="7013" y="11217"/>
                    </a:cubicBezTo>
                    <a:cubicBezTo>
                      <a:pt x="6775" y="11157"/>
                      <a:pt x="6537" y="11086"/>
                      <a:pt x="6287" y="11014"/>
                    </a:cubicBezTo>
                    <a:cubicBezTo>
                      <a:pt x="4120" y="10371"/>
                      <a:pt x="2013" y="9514"/>
                      <a:pt x="1" y="8454"/>
                    </a:cubicBezTo>
                    <a:lnTo>
                      <a:pt x="1" y="8454"/>
                    </a:lnTo>
                    <a:lnTo>
                      <a:pt x="513" y="9514"/>
                    </a:lnTo>
                    <a:cubicBezTo>
                      <a:pt x="2382" y="10431"/>
                      <a:pt x="4323" y="11181"/>
                      <a:pt x="6323" y="11764"/>
                    </a:cubicBezTo>
                    <a:cubicBezTo>
                      <a:pt x="6561" y="11836"/>
                      <a:pt x="6811" y="11895"/>
                      <a:pt x="7049" y="11967"/>
                    </a:cubicBezTo>
                    <a:cubicBezTo>
                      <a:pt x="7656" y="12122"/>
                      <a:pt x="8264" y="12264"/>
                      <a:pt x="8883" y="12395"/>
                    </a:cubicBezTo>
                    <a:cubicBezTo>
                      <a:pt x="9133" y="12455"/>
                      <a:pt x="9395" y="12503"/>
                      <a:pt x="9645" y="12550"/>
                    </a:cubicBezTo>
                    <a:cubicBezTo>
                      <a:pt x="10573" y="12729"/>
                      <a:pt x="11514" y="12860"/>
                      <a:pt x="12455" y="12955"/>
                    </a:cubicBezTo>
                    <a:cubicBezTo>
                      <a:pt x="12717" y="12991"/>
                      <a:pt x="12979" y="13014"/>
                      <a:pt x="13240" y="13038"/>
                    </a:cubicBezTo>
                    <a:cubicBezTo>
                      <a:pt x="14241" y="13122"/>
                      <a:pt x="15253" y="13157"/>
                      <a:pt x="16277" y="13157"/>
                    </a:cubicBezTo>
                    <a:cubicBezTo>
                      <a:pt x="26564" y="13157"/>
                      <a:pt x="36243" y="8752"/>
                      <a:pt x="42982" y="1168"/>
                    </a:cubicBezTo>
                    <a:lnTo>
                      <a:pt x="430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7"/>
              <p:cNvSpPr/>
              <p:nvPr/>
            </p:nvSpPr>
            <p:spPr>
              <a:xfrm>
                <a:off x="3319736" y="3408078"/>
                <a:ext cx="301120" cy="458423"/>
              </a:xfrm>
              <a:custGeom>
                <a:rect b="b" l="l" r="r" t="t"/>
                <a:pathLst>
                  <a:path extrusionOk="0" h="38410" w="25230">
                    <a:moveTo>
                      <a:pt x="24599" y="0"/>
                    </a:moveTo>
                    <a:cubicBezTo>
                      <a:pt x="19182" y="620"/>
                      <a:pt x="14026" y="2822"/>
                      <a:pt x="9835" y="6370"/>
                    </a:cubicBezTo>
                    <a:cubicBezTo>
                      <a:pt x="3870" y="11407"/>
                      <a:pt x="108" y="18800"/>
                      <a:pt x="13" y="25658"/>
                    </a:cubicBezTo>
                    <a:cubicBezTo>
                      <a:pt x="1" y="26837"/>
                      <a:pt x="132" y="27968"/>
                      <a:pt x="417" y="29040"/>
                    </a:cubicBezTo>
                    <a:cubicBezTo>
                      <a:pt x="477" y="29278"/>
                      <a:pt x="560" y="29528"/>
                      <a:pt x="632" y="29766"/>
                    </a:cubicBezTo>
                    <a:cubicBezTo>
                      <a:pt x="1715" y="33004"/>
                      <a:pt x="4168" y="35648"/>
                      <a:pt x="7728" y="37291"/>
                    </a:cubicBezTo>
                    <a:cubicBezTo>
                      <a:pt x="8716" y="37755"/>
                      <a:pt x="9776" y="38124"/>
                      <a:pt x="10883" y="38410"/>
                    </a:cubicBezTo>
                    <a:lnTo>
                      <a:pt x="12967" y="38112"/>
                    </a:lnTo>
                    <a:cubicBezTo>
                      <a:pt x="11169" y="37838"/>
                      <a:pt x="9514" y="37350"/>
                      <a:pt x="8025" y="36648"/>
                    </a:cubicBezTo>
                    <a:cubicBezTo>
                      <a:pt x="4763" y="35148"/>
                      <a:pt x="2489" y="32754"/>
                      <a:pt x="1417" y="29849"/>
                    </a:cubicBezTo>
                    <a:cubicBezTo>
                      <a:pt x="1334" y="29611"/>
                      <a:pt x="1251" y="29361"/>
                      <a:pt x="1179" y="29111"/>
                    </a:cubicBezTo>
                    <a:cubicBezTo>
                      <a:pt x="858" y="28028"/>
                      <a:pt x="703" y="26873"/>
                      <a:pt x="727" y="25670"/>
                    </a:cubicBezTo>
                    <a:cubicBezTo>
                      <a:pt x="810" y="19015"/>
                      <a:pt x="4477" y="11823"/>
                      <a:pt x="10288" y="6906"/>
                    </a:cubicBezTo>
                    <a:cubicBezTo>
                      <a:pt x="14514" y="3334"/>
                      <a:pt x="19741" y="1155"/>
                      <a:pt x="25230" y="655"/>
                    </a:cubicBezTo>
                    <a:cubicBezTo>
                      <a:pt x="25028" y="429"/>
                      <a:pt x="24813" y="215"/>
                      <a:pt x="245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7"/>
              <p:cNvSpPr/>
              <p:nvPr/>
            </p:nvSpPr>
            <p:spPr>
              <a:xfrm>
                <a:off x="3271996" y="3329916"/>
                <a:ext cx="171948" cy="520533"/>
              </a:xfrm>
              <a:custGeom>
                <a:rect b="b" l="l" r="r" t="t"/>
                <a:pathLst>
                  <a:path extrusionOk="0" h="43614" w="14407">
                    <a:moveTo>
                      <a:pt x="13014" y="1"/>
                    </a:moveTo>
                    <a:cubicBezTo>
                      <a:pt x="9251" y="2120"/>
                      <a:pt x="6287" y="5013"/>
                      <a:pt x="4179" y="8609"/>
                    </a:cubicBezTo>
                    <a:cubicBezTo>
                      <a:pt x="1405" y="13324"/>
                      <a:pt x="0" y="19480"/>
                      <a:pt x="0" y="26885"/>
                    </a:cubicBezTo>
                    <a:cubicBezTo>
                      <a:pt x="0" y="29636"/>
                      <a:pt x="298" y="32350"/>
                      <a:pt x="881" y="34993"/>
                    </a:cubicBezTo>
                    <a:cubicBezTo>
                      <a:pt x="941" y="35255"/>
                      <a:pt x="1000" y="35505"/>
                      <a:pt x="1060" y="35755"/>
                    </a:cubicBezTo>
                    <a:cubicBezTo>
                      <a:pt x="1679" y="38327"/>
                      <a:pt x="2572" y="40827"/>
                      <a:pt x="3727" y="43209"/>
                    </a:cubicBezTo>
                    <a:cubicBezTo>
                      <a:pt x="4060" y="43352"/>
                      <a:pt x="4394" y="43482"/>
                      <a:pt x="4727" y="43613"/>
                    </a:cubicBezTo>
                    <a:cubicBezTo>
                      <a:pt x="3465" y="41161"/>
                      <a:pt x="2500" y="38577"/>
                      <a:pt x="1822" y="35910"/>
                    </a:cubicBezTo>
                    <a:cubicBezTo>
                      <a:pt x="1762" y="35660"/>
                      <a:pt x="1703" y="35410"/>
                      <a:pt x="1643" y="35148"/>
                    </a:cubicBezTo>
                    <a:cubicBezTo>
                      <a:pt x="1024" y="32469"/>
                      <a:pt x="714" y="29695"/>
                      <a:pt x="714" y="26885"/>
                    </a:cubicBezTo>
                    <a:cubicBezTo>
                      <a:pt x="714" y="13503"/>
                      <a:pt x="5191" y="4704"/>
                      <a:pt x="14407" y="60"/>
                    </a:cubicBezTo>
                    <a:lnTo>
                      <a:pt x="130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7"/>
              <p:cNvSpPr/>
              <p:nvPr/>
            </p:nvSpPr>
            <p:spPr>
              <a:xfrm>
                <a:off x="3184596" y="3452417"/>
                <a:ext cx="79738" cy="349290"/>
              </a:xfrm>
              <a:custGeom>
                <a:rect b="b" l="l" r="r" t="t"/>
                <a:pathLst>
                  <a:path extrusionOk="0" h="29266" w="6681">
                    <a:moveTo>
                      <a:pt x="1144" y="0"/>
                    </a:moveTo>
                    <a:lnTo>
                      <a:pt x="334" y="1334"/>
                    </a:lnTo>
                    <a:cubicBezTo>
                      <a:pt x="1" y="7882"/>
                      <a:pt x="1489" y="11478"/>
                      <a:pt x="3168" y="15514"/>
                    </a:cubicBezTo>
                    <a:cubicBezTo>
                      <a:pt x="3287" y="15788"/>
                      <a:pt x="3394" y="16062"/>
                      <a:pt x="3513" y="16335"/>
                    </a:cubicBezTo>
                    <a:cubicBezTo>
                      <a:pt x="5275" y="20622"/>
                      <a:pt x="5692" y="23051"/>
                      <a:pt x="5787" y="24110"/>
                    </a:cubicBezTo>
                    <a:cubicBezTo>
                      <a:pt x="5835" y="24539"/>
                      <a:pt x="5811" y="24741"/>
                      <a:pt x="5811" y="24753"/>
                    </a:cubicBezTo>
                    <a:lnTo>
                      <a:pt x="5811" y="24789"/>
                    </a:lnTo>
                    <a:lnTo>
                      <a:pt x="5823" y="24837"/>
                    </a:lnTo>
                    <a:cubicBezTo>
                      <a:pt x="5823" y="24837"/>
                      <a:pt x="5823" y="24848"/>
                      <a:pt x="5823" y="24860"/>
                    </a:cubicBezTo>
                    <a:cubicBezTo>
                      <a:pt x="5847" y="25075"/>
                      <a:pt x="6109" y="27218"/>
                      <a:pt x="5263" y="28301"/>
                    </a:cubicBezTo>
                    <a:cubicBezTo>
                      <a:pt x="5109" y="28516"/>
                      <a:pt x="4918" y="28670"/>
                      <a:pt x="4704" y="28777"/>
                    </a:cubicBezTo>
                    <a:lnTo>
                      <a:pt x="5251" y="29266"/>
                    </a:lnTo>
                    <a:cubicBezTo>
                      <a:pt x="5466" y="29135"/>
                      <a:pt x="5668" y="28956"/>
                      <a:pt x="5835" y="28742"/>
                    </a:cubicBezTo>
                    <a:cubicBezTo>
                      <a:pt x="6680" y="27623"/>
                      <a:pt x="6621" y="25801"/>
                      <a:pt x="6561" y="25063"/>
                    </a:cubicBezTo>
                    <a:cubicBezTo>
                      <a:pt x="6549" y="24920"/>
                      <a:pt x="6537" y="24825"/>
                      <a:pt x="6525" y="24765"/>
                    </a:cubicBezTo>
                    <a:cubicBezTo>
                      <a:pt x="6525" y="24694"/>
                      <a:pt x="6537" y="24551"/>
                      <a:pt x="6525" y="24313"/>
                    </a:cubicBezTo>
                    <a:cubicBezTo>
                      <a:pt x="6466" y="23324"/>
                      <a:pt x="6109" y="20800"/>
                      <a:pt x="4168" y="16074"/>
                    </a:cubicBezTo>
                    <a:cubicBezTo>
                      <a:pt x="4049" y="15788"/>
                      <a:pt x="3942" y="15514"/>
                      <a:pt x="3823" y="15240"/>
                    </a:cubicBezTo>
                    <a:cubicBezTo>
                      <a:pt x="2072" y="11013"/>
                      <a:pt x="525" y="7287"/>
                      <a:pt x="1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86" name="Google Shape;386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3152676" y="3332453"/>
              <a:ext cx="540548" cy="5402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8"/>
          <p:cNvSpPr txBox="1"/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392" name="Google Shape;392;p38"/>
          <p:cNvSpPr txBox="1"/>
          <p:nvPr>
            <p:ph idx="1" type="subTitle"/>
          </p:nvPr>
        </p:nvSpPr>
        <p:spPr>
          <a:xfrm>
            <a:off x="720000" y="1567699"/>
            <a:ext cx="3429000" cy="10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Regular Season NBA team rankings based on win-loss record from 2022-2023 Season.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Source: Basketball Reference</a:t>
            </a:r>
            <a:endParaRPr sz="1400"/>
          </a:p>
        </p:txBody>
      </p:sp>
      <p:sp>
        <p:nvSpPr>
          <p:cNvPr id="393" name="Google Shape;393;p38"/>
          <p:cNvSpPr txBox="1"/>
          <p:nvPr>
            <p:ph idx="2" type="subTitle"/>
          </p:nvPr>
        </p:nvSpPr>
        <p:spPr>
          <a:xfrm>
            <a:off x="4992801" y="1566326"/>
            <a:ext cx="3427200" cy="1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Regular Season b</a:t>
            </a:r>
            <a:r>
              <a:rPr lang="en" sz="1400"/>
              <a:t>ox scores and advanced stats of each player </a:t>
            </a:r>
            <a:r>
              <a:rPr lang="en" sz="1400"/>
              <a:t>from 2022-2023 Season.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400"/>
              <a:t>Source: Basketball Reference</a:t>
            </a:r>
            <a:endParaRPr sz="1400"/>
          </a:p>
        </p:txBody>
      </p:sp>
      <p:sp>
        <p:nvSpPr>
          <p:cNvPr id="394" name="Google Shape;394;p38"/>
          <p:cNvSpPr txBox="1"/>
          <p:nvPr>
            <p:ph idx="3" type="subTitle"/>
          </p:nvPr>
        </p:nvSpPr>
        <p:spPr>
          <a:xfrm>
            <a:off x="2857508" y="3407833"/>
            <a:ext cx="34290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Players’ annual salary from 2022-2023 Season.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Source: Hoops Hype</a:t>
            </a:r>
            <a:endParaRPr sz="1400"/>
          </a:p>
        </p:txBody>
      </p:sp>
      <p:sp>
        <p:nvSpPr>
          <p:cNvPr id="395" name="Google Shape;395;p38"/>
          <p:cNvSpPr txBox="1"/>
          <p:nvPr>
            <p:ph idx="4" type="subTitle"/>
          </p:nvPr>
        </p:nvSpPr>
        <p:spPr>
          <a:xfrm>
            <a:off x="720000" y="1085275"/>
            <a:ext cx="34272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Standings</a:t>
            </a:r>
            <a:endParaRPr/>
          </a:p>
        </p:txBody>
      </p:sp>
      <p:sp>
        <p:nvSpPr>
          <p:cNvPr id="396" name="Google Shape;396;p38"/>
          <p:cNvSpPr txBox="1"/>
          <p:nvPr>
            <p:ph idx="5" type="subTitle"/>
          </p:nvPr>
        </p:nvSpPr>
        <p:spPr>
          <a:xfrm>
            <a:off x="4992803" y="1084350"/>
            <a:ext cx="34272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Stats</a:t>
            </a:r>
            <a:endParaRPr/>
          </a:p>
        </p:txBody>
      </p:sp>
      <p:sp>
        <p:nvSpPr>
          <p:cNvPr id="397" name="Google Shape;397;p38"/>
          <p:cNvSpPr txBox="1"/>
          <p:nvPr>
            <p:ph idx="6" type="subTitle"/>
          </p:nvPr>
        </p:nvSpPr>
        <p:spPr>
          <a:xfrm>
            <a:off x="2862072" y="2929227"/>
            <a:ext cx="34290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Salary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9"/>
          <p:cNvSpPr txBox="1"/>
          <p:nvPr>
            <p:ph type="title"/>
          </p:nvPr>
        </p:nvSpPr>
        <p:spPr>
          <a:xfrm>
            <a:off x="370875" y="701575"/>
            <a:ext cx="42012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403" name="Google Shape;403;p39"/>
          <p:cNvSpPr txBox="1"/>
          <p:nvPr>
            <p:ph idx="1" type="subTitle"/>
          </p:nvPr>
        </p:nvSpPr>
        <p:spPr>
          <a:xfrm>
            <a:off x="370875" y="1524000"/>
            <a:ext cx="4201200" cy="29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Only using regular season data from 2022-2023 Season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Assume all players are available to procure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Only NBA players – no draft pickups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Budget limited to $123 million</a:t>
            </a:r>
            <a:endParaRPr sz="2000"/>
          </a:p>
        </p:txBody>
      </p:sp>
      <p:sp>
        <p:nvSpPr>
          <p:cNvPr id="404" name="Google Shape;404;p39"/>
          <p:cNvSpPr txBox="1"/>
          <p:nvPr>
            <p:ph type="title"/>
          </p:nvPr>
        </p:nvSpPr>
        <p:spPr>
          <a:xfrm>
            <a:off x="4572000" y="689488"/>
            <a:ext cx="58203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405" name="Google Shape;405;p39"/>
          <p:cNvSpPr txBox="1"/>
          <p:nvPr>
            <p:ph idx="1" type="subTitle"/>
          </p:nvPr>
        </p:nvSpPr>
        <p:spPr>
          <a:xfrm>
            <a:off x="4572000" y="1511913"/>
            <a:ext cx="4201200" cy="29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Granularity of the data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Skew towards healthy players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000" y="467787"/>
            <a:ext cx="6256380" cy="420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147775">
            <a:off x="5882112" y="3418433"/>
            <a:ext cx="1655425" cy="54665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0"/>
          <p:cNvSpPr txBox="1"/>
          <p:nvPr/>
        </p:nvSpPr>
        <p:spPr>
          <a:xfrm>
            <a:off x="6514675" y="2201338"/>
            <a:ext cx="2444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Number of wins = Number of losses</a:t>
            </a:r>
            <a:endParaRPr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40"/>
          <p:cNvSpPr txBox="1"/>
          <p:nvPr>
            <p:ph type="title"/>
          </p:nvPr>
        </p:nvSpPr>
        <p:spPr>
          <a:xfrm>
            <a:off x="158750" y="1307100"/>
            <a:ext cx="24447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Descriptive Viz</a:t>
            </a:r>
            <a:endParaRPr sz="3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475"/>
            <a:ext cx="8839204" cy="231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4750"/>
            <a:ext cx="8839199" cy="23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2"/>
          <p:cNvSpPr/>
          <p:nvPr/>
        </p:nvSpPr>
        <p:spPr>
          <a:xfrm>
            <a:off x="2122150" y="1457500"/>
            <a:ext cx="1112700" cy="11127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2"/>
          <p:cNvSpPr txBox="1"/>
          <p:nvPr>
            <p:ph idx="4" type="subTitle"/>
          </p:nvPr>
        </p:nvSpPr>
        <p:spPr>
          <a:xfrm>
            <a:off x="5001475" y="2836165"/>
            <a:ext cx="29262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</a:t>
            </a:r>
            <a:r>
              <a:rPr lang="en"/>
              <a:t>a</a:t>
            </a:r>
            <a:r>
              <a:rPr lang="en"/>
              <a:t>l Stat</a:t>
            </a:r>
            <a:r>
              <a:rPr lang="en"/>
              <a:t>s</a:t>
            </a:r>
            <a:endParaRPr/>
          </a:p>
        </p:txBody>
      </p:sp>
      <p:sp>
        <p:nvSpPr>
          <p:cNvPr id="426" name="Google Shape;426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Strategies For Winning</a:t>
            </a:r>
            <a:endParaRPr/>
          </a:p>
        </p:txBody>
      </p:sp>
      <p:sp>
        <p:nvSpPr>
          <p:cNvPr id="427" name="Google Shape;427;p42"/>
          <p:cNvSpPr txBox="1"/>
          <p:nvPr>
            <p:ph idx="3" type="subTitle"/>
          </p:nvPr>
        </p:nvSpPr>
        <p:spPr>
          <a:xfrm>
            <a:off x="1216325" y="2836174"/>
            <a:ext cx="2924400" cy="4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Synergies</a:t>
            </a:r>
            <a:endParaRPr/>
          </a:p>
        </p:txBody>
      </p:sp>
      <p:grpSp>
        <p:nvGrpSpPr>
          <p:cNvPr id="428" name="Google Shape;428;p42"/>
          <p:cNvGrpSpPr/>
          <p:nvPr/>
        </p:nvGrpSpPr>
        <p:grpSpPr>
          <a:xfrm>
            <a:off x="8681991" y="915442"/>
            <a:ext cx="238844" cy="688268"/>
            <a:chOff x="1830797" y="1438278"/>
            <a:chExt cx="129757" cy="373876"/>
          </a:xfrm>
        </p:grpSpPr>
        <p:sp>
          <p:nvSpPr>
            <p:cNvPr id="429" name="Google Shape;429;p42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" name="Google Shape;432;p42"/>
          <p:cNvGrpSpPr/>
          <p:nvPr/>
        </p:nvGrpSpPr>
        <p:grpSpPr>
          <a:xfrm>
            <a:off x="135572" y="4091904"/>
            <a:ext cx="886066" cy="889667"/>
            <a:chOff x="3152676" y="3329916"/>
            <a:chExt cx="540548" cy="542778"/>
          </a:xfrm>
        </p:grpSpPr>
        <p:sp>
          <p:nvSpPr>
            <p:cNvPr id="433" name="Google Shape;433;p42"/>
            <p:cNvSpPr/>
            <p:nvPr/>
          </p:nvSpPr>
          <p:spPr>
            <a:xfrm>
              <a:off x="3154902" y="3329916"/>
              <a:ext cx="537863" cy="537863"/>
            </a:xfrm>
            <a:custGeom>
              <a:rect b="b" l="l" r="r" t="t"/>
              <a:pathLst>
                <a:path extrusionOk="0" h="45066" w="45066">
                  <a:moveTo>
                    <a:pt x="22527" y="1"/>
                  </a:moveTo>
                  <a:cubicBezTo>
                    <a:pt x="14609" y="1"/>
                    <a:pt x="7644" y="4085"/>
                    <a:pt x="3620" y="10264"/>
                  </a:cubicBezTo>
                  <a:cubicBezTo>
                    <a:pt x="3346" y="10705"/>
                    <a:pt x="3072" y="11145"/>
                    <a:pt x="2822" y="11598"/>
                  </a:cubicBezTo>
                  <a:cubicBezTo>
                    <a:pt x="1024" y="14836"/>
                    <a:pt x="0" y="18563"/>
                    <a:pt x="0" y="22539"/>
                  </a:cubicBezTo>
                  <a:cubicBezTo>
                    <a:pt x="0" y="25849"/>
                    <a:pt x="715" y="28993"/>
                    <a:pt x="1989" y="31814"/>
                  </a:cubicBezTo>
                  <a:cubicBezTo>
                    <a:pt x="2155" y="32172"/>
                    <a:pt x="2322" y="32529"/>
                    <a:pt x="2501" y="32874"/>
                  </a:cubicBezTo>
                  <a:cubicBezTo>
                    <a:pt x="3703" y="35196"/>
                    <a:pt x="5299" y="37279"/>
                    <a:pt x="7192" y="39041"/>
                  </a:cubicBezTo>
                  <a:cubicBezTo>
                    <a:pt x="7370" y="39208"/>
                    <a:pt x="7549" y="39375"/>
                    <a:pt x="7739" y="39542"/>
                  </a:cubicBezTo>
                  <a:cubicBezTo>
                    <a:pt x="9466" y="41042"/>
                    <a:pt x="11418" y="42280"/>
                    <a:pt x="13538" y="43209"/>
                  </a:cubicBezTo>
                  <a:cubicBezTo>
                    <a:pt x="13871" y="43340"/>
                    <a:pt x="14205" y="43482"/>
                    <a:pt x="14538" y="43613"/>
                  </a:cubicBezTo>
                  <a:cubicBezTo>
                    <a:pt x="17014" y="44554"/>
                    <a:pt x="19717" y="45066"/>
                    <a:pt x="22527" y="45066"/>
                  </a:cubicBezTo>
                  <a:cubicBezTo>
                    <a:pt x="23265" y="45066"/>
                    <a:pt x="23980" y="45030"/>
                    <a:pt x="24694" y="44959"/>
                  </a:cubicBezTo>
                  <a:cubicBezTo>
                    <a:pt x="25396" y="44899"/>
                    <a:pt x="26099" y="44792"/>
                    <a:pt x="26778" y="44661"/>
                  </a:cubicBezTo>
                  <a:cubicBezTo>
                    <a:pt x="36553" y="42804"/>
                    <a:pt x="44089" y="34624"/>
                    <a:pt x="44970" y="24528"/>
                  </a:cubicBezTo>
                  <a:cubicBezTo>
                    <a:pt x="45006" y="24147"/>
                    <a:pt x="45030" y="23754"/>
                    <a:pt x="45042" y="23361"/>
                  </a:cubicBezTo>
                  <a:cubicBezTo>
                    <a:pt x="45054" y="23087"/>
                    <a:pt x="45066" y="22813"/>
                    <a:pt x="45066" y="22539"/>
                  </a:cubicBezTo>
                  <a:cubicBezTo>
                    <a:pt x="45066" y="16610"/>
                    <a:pt x="42780" y="11229"/>
                    <a:pt x="39041" y="7204"/>
                  </a:cubicBezTo>
                  <a:cubicBezTo>
                    <a:pt x="38839" y="6978"/>
                    <a:pt x="38624" y="6764"/>
                    <a:pt x="38410" y="6549"/>
                  </a:cubicBezTo>
                  <a:cubicBezTo>
                    <a:pt x="34707" y="2870"/>
                    <a:pt x="29742" y="477"/>
                    <a:pt x="24218" y="60"/>
                  </a:cubicBezTo>
                  <a:cubicBezTo>
                    <a:pt x="23753" y="37"/>
                    <a:pt x="23289" y="13"/>
                    <a:pt x="22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4" name="Google Shape;434;p42"/>
            <p:cNvGrpSpPr/>
            <p:nvPr/>
          </p:nvGrpSpPr>
          <p:grpSpPr>
            <a:xfrm>
              <a:off x="3178629" y="3329916"/>
              <a:ext cx="513849" cy="536586"/>
              <a:chOff x="3178629" y="3329916"/>
              <a:chExt cx="513849" cy="536586"/>
            </a:xfrm>
          </p:grpSpPr>
          <p:sp>
            <p:nvSpPr>
              <p:cNvPr id="435" name="Google Shape;435;p42"/>
              <p:cNvSpPr/>
              <p:nvPr/>
            </p:nvSpPr>
            <p:spPr>
              <a:xfrm>
                <a:off x="3178629" y="3608717"/>
                <a:ext cx="513849" cy="157041"/>
              </a:xfrm>
              <a:custGeom>
                <a:rect b="b" l="l" r="r" t="t"/>
                <a:pathLst>
                  <a:path extrusionOk="0" h="13158" w="43054">
                    <a:moveTo>
                      <a:pt x="43054" y="1"/>
                    </a:moveTo>
                    <a:cubicBezTo>
                      <a:pt x="36434" y="7859"/>
                      <a:pt x="26671" y="12455"/>
                      <a:pt x="16277" y="12455"/>
                    </a:cubicBezTo>
                    <a:cubicBezTo>
                      <a:pt x="15169" y="12455"/>
                      <a:pt x="14086" y="12407"/>
                      <a:pt x="13002" y="12300"/>
                    </a:cubicBezTo>
                    <a:cubicBezTo>
                      <a:pt x="12740" y="12276"/>
                      <a:pt x="12490" y="12252"/>
                      <a:pt x="12240" y="12229"/>
                    </a:cubicBezTo>
                    <a:cubicBezTo>
                      <a:pt x="11300" y="12122"/>
                      <a:pt x="10383" y="11979"/>
                      <a:pt x="9466" y="11788"/>
                    </a:cubicBezTo>
                    <a:cubicBezTo>
                      <a:pt x="9204" y="11741"/>
                      <a:pt x="8954" y="11693"/>
                      <a:pt x="8704" y="11633"/>
                    </a:cubicBezTo>
                    <a:cubicBezTo>
                      <a:pt x="8133" y="11514"/>
                      <a:pt x="7573" y="11371"/>
                      <a:pt x="7013" y="11217"/>
                    </a:cubicBezTo>
                    <a:cubicBezTo>
                      <a:pt x="6775" y="11157"/>
                      <a:pt x="6537" y="11086"/>
                      <a:pt x="6287" y="11014"/>
                    </a:cubicBezTo>
                    <a:cubicBezTo>
                      <a:pt x="4120" y="10371"/>
                      <a:pt x="2013" y="9514"/>
                      <a:pt x="1" y="8454"/>
                    </a:cubicBezTo>
                    <a:lnTo>
                      <a:pt x="1" y="8454"/>
                    </a:lnTo>
                    <a:lnTo>
                      <a:pt x="513" y="9514"/>
                    </a:lnTo>
                    <a:cubicBezTo>
                      <a:pt x="2382" y="10431"/>
                      <a:pt x="4323" y="11181"/>
                      <a:pt x="6323" y="11764"/>
                    </a:cubicBezTo>
                    <a:cubicBezTo>
                      <a:pt x="6561" y="11836"/>
                      <a:pt x="6811" y="11895"/>
                      <a:pt x="7049" y="11967"/>
                    </a:cubicBezTo>
                    <a:cubicBezTo>
                      <a:pt x="7656" y="12122"/>
                      <a:pt x="8264" y="12264"/>
                      <a:pt x="8883" y="12395"/>
                    </a:cubicBezTo>
                    <a:cubicBezTo>
                      <a:pt x="9133" y="12455"/>
                      <a:pt x="9395" y="12503"/>
                      <a:pt x="9645" y="12550"/>
                    </a:cubicBezTo>
                    <a:cubicBezTo>
                      <a:pt x="10573" y="12729"/>
                      <a:pt x="11514" y="12860"/>
                      <a:pt x="12455" y="12955"/>
                    </a:cubicBezTo>
                    <a:cubicBezTo>
                      <a:pt x="12717" y="12991"/>
                      <a:pt x="12979" y="13014"/>
                      <a:pt x="13240" y="13038"/>
                    </a:cubicBezTo>
                    <a:cubicBezTo>
                      <a:pt x="14241" y="13122"/>
                      <a:pt x="15253" y="13157"/>
                      <a:pt x="16277" y="13157"/>
                    </a:cubicBezTo>
                    <a:cubicBezTo>
                      <a:pt x="26564" y="13157"/>
                      <a:pt x="36243" y="8752"/>
                      <a:pt x="42982" y="1168"/>
                    </a:cubicBezTo>
                    <a:lnTo>
                      <a:pt x="430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42"/>
              <p:cNvSpPr/>
              <p:nvPr/>
            </p:nvSpPr>
            <p:spPr>
              <a:xfrm>
                <a:off x="3319736" y="3408078"/>
                <a:ext cx="301120" cy="458423"/>
              </a:xfrm>
              <a:custGeom>
                <a:rect b="b" l="l" r="r" t="t"/>
                <a:pathLst>
                  <a:path extrusionOk="0" h="38410" w="25230">
                    <a:moveTo>
                      <a:pt x="24599" y="0"/>
                    </a:moveTo>
                    <a:cubicBezTo>
                      <a:pt x="19182" y="620"/>
                      <a:pt x="14026" y="2822"/>
                      <a:pt x="9835" y="6370"/>
                    </a:cubicBezTo>
                    <a:cubicBezTo>
                      <a:pt x="3870" y="11407"/>
                      <a:pt x="108" y="18800"/>
                      <a:pt x="13" y="25658"/>
                    </a:cubicBezTo>
                    <a:cubicBezTo>
                      <a:pt x="1" y="26837"/>
                      <a:pt x="132" y="27968"/>
                      <a:pt x="417" y="29040"/>
                    </a:cubicBezTo>
                    <a:cubicBezTo>
                      <a:pt x="477" y="29278"/>
                      <a:pt x="560" y="29528"/>
                      <a:pt x="632" y="29766"/>
                    </a:cubicBezTo>
                    <a:cubicBezTo>
                      <a:pt x="1715" y="33004"/>
                      <a:pt x="4168" y="35648"/>
                      <a:pt x="7728" y="37291"/>
                    </a:cubicBezTo>
                    <a:cubicBezTo>
                      <a:pt x="8716" y="37755"/>
                      <a:pt x="9776" y="38124"/>
                      <a:pt x="10883" y="38410"/>
                    </a:cubicBezTo>
                    <a:lnTo>
                      <a:pt x="12967" y="38112"/>
                    </a:lnTo>
                    <a:cubicBezTo>
                      <a:pt x="11169" y="37838"/>
                      <a:pt x="9514" y="37350"/>
                      <a:pt x="8025" y="36648"/>
                    </a:cubicBezTo>
                    <a:cubicBezTo>
                      <a:pt x="4763" y="35148"/>
                      <a:pt x="2489" y="32754"/>
                      <a:pt x="1417" y="29849"/>
                    </a:cubicBezTo>
                    <a:cubicBezTo>
                      <a:pt x="1334" y="29611"/>
                      <a:pt x="1251" y="29361"/>
                      <a:pt x="1179" y="29111"/>
                    </a:cubicBezTo>
                    <a:cubicBezTo>
                      <a:pt x="858" y="28028"/>
                      <a:pt x="703" y="26873"/>
                      <a:pt x="727" y="25670"/>
                    </a:cubicBezTo>
                    <a:cubicBezTo>
                      <a:pt x="810" y="19015"/>
                      <a:pt x="4477" y="11823"/>
                      <a:pt x="10288" y="6906"/>
                    </a:cubicBezTo>
                    <a:cubicBezTo>
                      <a:pt x="14514" y="3334"/>
                      <a:pt x="19741" y="1155"/>
                      <a:pt x="25230" y="655"/>
                    </a:cubicBezTo>
                    <a:cubicBezTo>
                      <a:pt x="25028" y="429"/>
                      <a:pt x="24813" y="215"/>
                      <a:pt x="245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42"/>
              <p:cNvSpPr/>
              <p:nvPr/>
            </p:nvSpPr>
            <p:spPr>
              <a:xfrm>
                <a:off x="3271996" y="3329916"/>
                <a:ext cx="171948" cy="520533"/>
              </a:xfrm>
              <a:custGeom>
                <a:rect b="b" l="l" r="r" t="t"/>
                <a:pathLst>
                  <a:path extrusionOk="0" h="43614" w="14407">
                    <a:moveTo>
                      <a:pt x="13014" y="1"/>
                    </a:moveTo>
                    <a:cubicBezTo>
                      <a:pt x="9251" y="2120"/>
                      <a:pt x="6287" y="5013"/>
                      <a:pt x="4179" y="8609"/>
                    </a:cubicBezTo>
                    <a:cubicBezTo>
                      <a:pt x="1405" y="13324"/>
                      <a:pt x="0" y="19480"/>
                      <a:pt x="0" y="26885"/>
                    </a:cubicBezTo>
                    <a:cubicBezTo>
                      <a:pt x="0" y="29636"/>
                      <a:pt x="298" y="32350"/>
                      <a:pt x="881" y="34993"/>
                    </a:cubicBezTo>
                    <a:cubicBezTo>
                      <a:pt x="941" y="35255"/>
                      <a:pt x="1000" y="35505"/>
                      <a:pt x="1060" y="35755"/>
                    </a:cubicBezTo>
                    <a:cubicBezTo>
                      <a:pt x="1679" y="38327"/>
                      <a:pt x="2572" y="40827"/>
                      <a:pt x="3727" y="43209"/>
                    </a:cubicBezTo>
                    <a:cubicBezTo>
                      <a:pt x="4060" y="43352"/>
                      <a:pt x="4394" y="43482"/>
                      <a:pt x="4727" y="43613"/>
                    </a:cubicBezTo>
                    <a:cubicBezTo>
                      <a:pt x="3465" y="41161"/>
                      <a:pt x="2500" y="38577"/>
                      <a:pt x="1822" y="35910"/>
                    </a:cubicBezTo>
                    <a:cubicBezTo>
                      <a:pt x="1762" y="35660"/>
                      <a:pt x="1703" y="35410"/>
                      <a:pt x="1643" y="35148"/>
                    </a:cubicBezTo>
                    <a:cubicBezTo>
                      <a:pt x="1024" y="32469"/>
                      <a:pt x="714" y="29695"/>
                      <a:pt x="714" y="26885"/>
                    </a:cubicBezTo>
                    <a:cubicBezTo>
                      <a:pt x="714" y="13503"/>
                      <a:pt x="5191" y="4704"/>
                      <a:pt x="14407" y="60"/>
                    </a:cubicBezTo>
                    <a:lnTo>
                      <a:pt x="130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42"/>
              <p:cNvSpPr/>
              <p:nvPr/>
            </p:nvSpPr>
            <p:spPr>
              <a:xfrm>
                <a:off x="3184596" y="3452417"/>
                <a:ext cx="79738" cy="349290"/>
              </a:xfrm>
              <a:custGeom>
                <a:rect b="b" l="l" r="r" t="t"/>
                <a:pathLst>
                  <a:path extrusionOk="0" h="29266" w="6681">
                    <a:moveTo>
                      <a:pt x="1144" y="0"/>
                    </a:moveTo>
                    <a:lnTo>
                      <a:pt x="334" y="1334"/>
                    </a:lnTo>
                    <a:cubicBezTo>
                      <a:pt x="1" y="7882"/>
                      <a:pt x="1489" y="11478"/>
                      <a:pt x="3168" y="15514"/>
                    </a:cubicBezTo>
                    <a:cubicBezTo>
                      <a:pt x="3287" y="15788"/>
                      <a:pt x="3394" y="16062"/>
                      <a:pt x="3513" y="16335"/>
                    </a:cubicBezTo>
                    <a:cubicBezTo>
                      <a:pt x="5275" y="20622"/>
                      <a:pt x="5692" y="23051"/>
                      <a:pt x="5787" y="24110"/>
                    </a:cubicBezTo>
                    <a:cubicBezTo>
                      <a:pt x="5835" y="24539"/>
                      <a:pt x="5811" y="24741"/>
                      <a:pt x="5811" y="24753"/>
                    </a:cubicBezTo>
                    <a:lnTo>
                      <a:pt x="5811" y="24789"/>
                    </a:lnTo>
                    <a:lnTo>
                      <a:pt x="5823" y="24837"/>
                    </a:lnTo>
                    <a:cubicBezTo>
                      <a:pt x="5823" y="24837"/>
                      <a:pt x="5823" y="24848"/>
                      <a:pt x="5823" y="24860"/>
                    </a:cubicBezTo>
                    <a:cubicBezTo>
                      <a:pt x="5847" y="25075"/>
                      <a:pt x="6109" y="27218"/>
                      <a:pt x="5263" y="28301"/>
                    </a:cubicBezTo>
                    <a:cubicBezTo>
                      <a:pt x="5109" y="28516"/>
                      <a:pt x="4918" y="28670"/>
                      <a:pt x="4704" y="28777"/>
                    </a:cubicBezTo>
                    <a:lnTo>
                      <a:pt x="5251" y="29266"/>
                    </a:lnTo>
                    <a:cubicBezTo>
                      <a:pt x="5466" y="29135"/>
                      <a:pt x="5668" y="28956"/>
                      <a:pt x="5835" y="28742"/>
                    </a:cubicBezTo>
                    <a:cubicBezTo>
                      <a:pt x="6680" y="27623"/>
                      <a:pt x="6621" y="25801"/>
                      <a:pt x="6561" y="25063"/>
                    </a:cubicBezTo>
                    <a:cubicBezTo>
                      <a:pt x="6549" y="24920"/>
                      <a:pt x="6537" y="24825"/>
                      <a:pt x="6525" y="24765"/>
                    </a:cubicBezTo>
                    <a:cubicBezTo>
                      <a:pt x="6525" y="24694"/>
                      <a:pt x="6537" y="24551"/>
                      <a:pt x="6525" y="24313"/>
                    </a:cubicBezTo>
                    <a:cubicBezTo>
                      <a:pt x="6466" y="23324"/>
                      <a:pt x="6109" y="20800"/>
                      <a:pt x="4168" y="16074"/>
                    </a:cubicBezTo>
                    <a:cubicBezTo>
                      <a:pt x="4049" y="15788"/>
                      <a:pt x="3942" y="15514"/>
                      <a:pt x="3823" y="15240"/>
                    </a:cubicBezTo>
                    <a:cubicBezTo>
                      <a:pt x="2072" y="11013"/>
                      <a:pt x="525" y="7287"/>
                      <a:pt x="1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39" name="Google Shape;439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3152676" y="3332453"/>
              <a:ext cx="540548" cy="5402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0" name="Google Shape;440;p42"/>
          <p:cNvSpPr/>
          <p:nvPr/>
        </p:nvSpPr>
        <p:spPr>
          <a:xfrm>
            <a:off x="5908225" y="1457500"/>
            <a:ext cx="1112700" cy="1112700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1" name="Google Shape;441;p42"/>
          <p:cNvGrpSpPr/>
          <p:nvPr/>
        </p:nvGrpSpPr>
        <p:grpSpPr>
          <a:xfrm>
            <a:off x="6757556" y="-1253686"/>
            <a:ext cx="1571385" cy="2609391"/>
            <a:chOff x="-2915381" y="1168517"/>
            <a:chExt cx="1648536" cy="2645637"/>
          </a:xfrm>
        </p:grpSpPr>
        <p:sp>
          <p:nvSpPr>
            <p:cNvPr id="442" name="Google Shape;442;p42"/>
            <p:cNvSpPr/>
            <p:nvPr/>
          </p:nvSpPr>
          <p:spPr>
            <a:xfrm rot="-5400000">
              <a:off x="-3403151" y="1804777"/>
              <a:ext cx="2627265" cy="1372849"/>
            </a:xfrm>
            <a:custGeom>
              <a:rect b="b" l="l" r="r" t="t"/>
              <a:pathLst>
                <a:path extrusionOk="0" h="61425" w="117551">
                  <a:moveTo>
                    <a:pt x="116324" y="1226"/>
                  </a:moveTo>
                  <a:lnTo>
                    <a:pt x="116324" y="60198"/>
                  </a:lnTo>
                  <a:lnTo>
                    <a:pt x="1215" y="60198"/>
                  </a:lnTo>
                  <a:lnTo>
                    <a:pt x="1215" y="1226"/>
                  </a:lnTo>
                  <a:close/>
                  <a:moveTo>
                    <a:pt x="0" y="0"/>
                  </a:moveTo>
                  <a:lnTo>
                    <a:pt x="0" y="61424"/>
                  </a:lnTo>
                  <a:lnTo>
                    <a:pt x="117551" y="61424"/>
                  </a:lnTo>
                  <a:lnTo>
                    <a:pt x="117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2"/>
            <p:cNvSpPr/>
            <p:nvPr/>
          </p:nvSpPr>
          <p:spPr>
            <a:xfrm rot="-5400000">
              <a:off x="-2523812" y="2684115"/>
              <a:ext cx="868588" cy="1372849"/>
            </a:xfrm>
            <a:custGeom>
              <a:rect b="b" l="l" r="r" t="t"/>
              <a:pathLst>
                <a:path extrusionOk="0" h="61425" w="38863">
                  <a:moveTo>
                    <a:pt x="8156" y="0"/>
                  </a:moveTo>
                  <a:cubicBezTo>
                    <a:pt x="6716" y="0"/>
                    <a:pt x="5299" y="107"/>
                    <a:pt x="3906" y="298"/>
                  </a:cubicBezTo>
                  <a:cubicBezTo>
                    <a:pt x="3144" y="405"/>
                    <a:pt x="2370" y="536"/>
                    <a:pt x="1620" y="703"/>
                  </a:cubicBezTo>
                  <a:cubicBezTo>
                    <a:pt x="1072" y="822"/>
                    <a:pt x="536" y="953"/>
                    <a:pt x="0" y="1107"/>
                  </a:cubicBezTo>
                  <a:lnTo>
                    <a:pt x="0" y="2369"/>
                  </a:lnTo>
                  <a:cubicBezTo>
                    <a:pt x="393" y="2250"/>
                    <a:pt x="810" y="2143"/>
                    <a:pt x="1215" y="2048"/>
                  </a:cubicBezTo>
                  <a:lnTo>
                    <a:pt x="1215" y="1226"/>
                  </a:lnTo>
                  <a:lnTo>
                    <a:pt x="8156" y="1226"/>
                  </a:lnTo>
                  <a:cubicBezTo>
                    <a:pt x="8549" y="1226"/>
                    <a:pt x="8954" y="1226"/>
                    <a:pt x="9347" y="1250"/>
                  </a:cubicBezTo>
                  <a:cubicBezTo>
                    <a:pt x="9764" y="1262"/>
                    <a:pt x="10168" y="1286"/>
                    <a:pt x="10573" y="1322"/>
                  </a:cubicBezTo>
                  <a:cubicBezTo>
                    <a:pt x="15693" y="1738"/>
                    <a:pt x="20443" y="3465"/>
                    <a:pt x="24492" y="6167"/>
                  </a:cubicBezTo>
                  <a:cubicBezTo>
                    <a:pt x="24623" y="6263"/>
                    <a:pt x="24765" y="6358"/>
                    <a:pt x="24896" y="6453"/>
                  </a:cubicBezTo>
                  <a:cubicBezTo>
                    <a:pt x="24920" y="6465"/>
                    <a:pt x="24932" y="6477"/>
                    <a:pt x="24956" y="6489"/>
                  </a:cubicBezTo>
                  <a:cubicBezTo>
                    <a:pt x="26051" y="7251"/>
                    <a:pt x="27099" y="8096"/>
                    <a:pt x="28087" y="9001"/>
                  </a:cubicBezTo>
                  <a:cubicBezTo>
                    <a:pt x="33350" y="13823"/>
                    <a:pt x="36850" y="20538"/>
                    <a:pt x="37517" y="28063"/>
                  </a:cubicBezTo>
                  <a:cubicBezTo>
                    <a:pt x="37600" y="28932"/>
                    <a:pt x="37636" y="29813"/>
                    <a:pt x="37636" y="30706"/>
                  </a:cubicBezTo>
                  <a:cubicBezTo>
                    <a:pt x="37636" y="38350"/>
                    <a:pt x="34719" y="45315"/>
                    <a:pt x="29945" y="50554"/>
                  </a:cubicBezTo>
                  <a:cubicBezTo>
                    <a:pt x="28385" y="52268"/>
                    <a:pt x="26623" y="53804"/>
                    <a:pt x="24694" y="55114"/>
                  </a:cubicBezTo>
                  <a:cubicBezTo>
                    <a:pt x="24503" y="55245"/>
                    <a:pt x="24313" y="55364"/>
                    <a:pt x="24122" y="55495"/>
                  </a:cubicBezTo>
                  <a:cubicBezTo>
                    <a:pt x="20158" y="58055"/>
                    <a:pt x="15538" y="59698"/>
                    <a:pt x="10573" y="60103"/>
                  </a:cubicBezTo>
                  <a:cubicBezTo>
                    <a:pt x="10168" y="60138"/>
                    <a:pt x="9764" y="60162"/>
                    <a:pt x="9347" y="60174"/>
                  </a:cubicBezTo>
                  <a:cubicBezTo>
                    <a:pt x="8954" y="60198"/>
                    <a:pt x="8549" y="60198"/>
                    <a:pt x="8156" y="60198"/>
                  </a:cubicBezTo>
                  <a:lnTo>
                    <a:pt x="1215" y="60198"/>
                  </a:lnTo>
                  <a:lnTo>
                    <a:pt x="1215" y="59376"/>
                  </a:lnTo>
                  <a:cubicBezTo>
                    <a:pt x="810" y="59281"/>
                    <a:pt x="393" y="59174"/>
                    <a:pt x="0" y="59055"/>
                  </a:cubicBezTo>
                  <a:lnTo>
                    <a:pt x="0" y="60317"/>
                  </a:lnTo>
                  <a:cubicBezTo>
                    <a:pt x="536" y="60472"/>
                    <a:pt x="1072" y="60603"/>
                    <a:pt x="1620" y="60722"/>
                  </a:cubicBezTo>
                  <a:cubicBezTo>
                    <a:pt x="2429" y="60900"/>
                    <a:pt x="3239" y="61043"/>
                    <a:pt x="4060" y="61150"/>
                  </a:cubicBezTo>
                  <a:cubicBezTo>
                    <a:pt x="5406" y="61329"/>
                    <a:pt x="6763" y="61424"/>
                    <a:pt x="8156" y="61424"/>
                  </a:cubicBezTo>
                  <a:cubicBezTo>
                    <a:pt x="11121" y="61424"/>
                    <a:pt x="14002" y="60996"/>
                    <a:pt x="16729" y="60198"/>
                  </a:cubicBezTo>
                  <a:cubicBezTo>
                    <a:pt x="19169" y="59495"/>
                    <a:pt x="21479" y="58483"/>
                    <a:pt x="23634" y="57221"/>
                  </a:cubicBezTo>
                  <a:cubicBezTo>
                    <a:pt x="23991" y="57007"/>
                    <a:pt x="24349" y="56793"/>
                    <a:pt x="24694" y="56567"/>
                  </a:cubicBezTo>
                  <a:cubicBezTo>
                    <a:pt x="27278" y="54912"/>
                    <a:pt x="29587" y="52888"/>
                    <a:pt x="31564" y="50554"/>
                  </a:cubicBezTo>
                  <a:cubicBezTo>
                    <a:pt x="36112" y="45196"/>
                    <a:pt x="38862" y="38267"/>
                    <a:pt x="38862" y="30706"/>
                  </a:cubicBezTo>
                  <a:cubicBezTo>
                    <a:pt x="38862" y="29980"/>
                    <a:pt x="38839" y="29254"/>
                    <a:pt x="38779" y="28539"/>
                  </a:cubicBezTo>
                  <a:cubicBezTo>
                    <a:pt x="38255" y="20931"/>
                    <a:pt x="34933" y="14073"/>
                    <a:pt x="29837" y="9001"/>
                  </a:cubicBezTo>
                  <a:cubicBezTo>
                    <a:pt x="28409" y="7572"/>
                    <a:pt x="26849" y="6275"/>
                    <a:pt x="25158" y="5155"/>
                  </a:cubicBezTo>
                  <a:cubicBezTo>
                    <a:pt x="25134" y="5144"/>
                    <a:pt x="25123" y="5132"/>
                    <a:pt x="25111" y="5120"/>
                  </a:cubicBezTo>
                  <a:cubicBezTo>
                    <a:pt x="24813" y="4917"/>
                    <a:pt x="24503" y="4727"/>
                    <a:pt x="24206" y="4536"/>
                  </a:cubicBezTo>
                  <a:lnTo>
                    <a:pt x="24194" y="4536"/>
                  </a:lnTo>
                  <a:cubicBezTo>
                    <a:pt x="21896" y="3119"/>
                    <a:pt x="19384" y="2000"/>
                    <a:pt x="16729" y="1226"/>
                  </a:cubicBezTo>
                  <a:cubicBezTo>
                    <a:pt x="14002" y="429"/>
                    <a:pt x="11121" y="0"/>
                    <a:pt x="8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2"/>
            <p:cNvSpPr/>
            <p:nvPr/>
          </p:nvSpPr>
          <p:spPr>
            <a:xfrm rot="-5400000">
              <a:off x="-2525142" y="926809"/>
              <a:ext cx="871248" cy="1372849"/>
            </a:xfrm>
            <a:custGeom>
              <a:rect b="b" l="l" r="r" t="t"/>
              <a:pathLst>
                <a:path extrusionOk="0" h="61425" w="38982">
                  <a:moveTo>
                    <a:pt x="30707" y="0"/>
                  </a:moveTo>
                  <a:cubicBezTo>
                    <a:pt x="29481" y="0"/>
                    <a:pt x="28278" y="71"/>
                    <a:pt x="27087" y="214"/>
                  </a:cubicBezTo>
                  <a:cubicBezTo>
                    <a:pt x="25385" y="417"/>
                    <a:pt x="23730" y="750"/>
                    <a:pt x="22134" y="1226"/>
                  </a:cubicBezTo>
                  <a:cubicBezTo>
                    <a:pt x="10228" y="4691"/>
                    <a:pt x="1299" y="15180"/>
                    <a:pt x="132" y="27884"/>
                  </a:cubicBezTo>
                  <a:cubicBezTo>
                    <a:pt x="48" y="28813"/>
                    <a:pt x="1" y="29754"/>
                    <a:pt x="1" y="30706"/>
                  </a:cubicBezTo>
                  <a:cubicBezTo>
                    <a:pt x="1" y="31099"/>
                    <a:pt x="13" y="31492"/>
                    <a:pt x="25" y="31873"/>
                  </a:cubicBezTo>
                  <a:cubicBezTo>
                    <a:pt x="310" y="39541"/>
                    <a:pt x="3418" y="46506"/>
                    <a:pt x="8347" y="51745"/>
                  </a:cubicBezTo>
                  <a:cubicBezTo>
                    <a:pt x="12062" y="55685"/>
                    <a:pt x="16800" y="58650"/>
                    <a:pt x="22134" y="60198"/>
                  </a:cubicBezTo>
                  <a:cubicBezTo>
                    <a:pt x="23397" y="60567"/>
                    <a:pt x="24694" y="60853"/>
                    <a:pt x="26016" y="61067"/>
                  </a:cubicBezTo>
                  <a:cubicBezTo>
                    <a:pt x="26087" y="61079"/>
                    <a:pt x="26159" y="61091"/>
                    <a:pt x="26242" y="61091"/>
                  </a:cubicBezTo>
                  <a:cubicBezTo>
                    <a:pt x="27695" y="61305"/>
                    <a:pt x="29195" y="61424"/>
                    <a:pt x="30707" y="61424"/>
                  </a:cubicBezTo>
                  <a:cubicBezTo>
                    <a:pt x="31231" y="61424"/>
                    <a:pt x="31743" y="61412"/>
                    <a:pt x="32255" y="61389"/>
                  </a:cubicBezTo>
                  <a:cubicBezTo>
                    <a:pt x="33993" y="61293"/>
                    <a:pt x="35696" y="61067"/>
                    <a:pt x="37351" y="60698"/>
                  </a:cubicBezTo>
                  <a:cubicBezTo>
                    <a:pt x="37898" y="60579"/>
                    <a:pt x="38446" y="60436"/>
                    <a:pt x="38982" y="60281"/>
                  </a:cubicBezTo>
                  <a:lnTo>
                    <a:pt x="38982" y="59019"/>
                  </a:lnTo>
                  <a:cubicBezTo>
                    <a:pt x="38577" y="59138"/>
                    <a:pt x="38172" y="59245"/>
                    <a:pt x="37755" y="59353"/>
                  </a:cubicBezTo>
                  <a:lnTo>
                    <a:pt x="37755" y="60198"/>
                  </a:lnTo>
                  <a:lnTo>
                    <a:pt x="30707" y="60198"/>
                  </a:lnTo>
                  <a:cubicBezTo>
                    <a:pt x="30171" y="60198"/>
                    <a:pt x="29623" y="60186"/>
                    <a:pt x="29088" y="60162"/>
                  </a:cubicBezTo>
                  <a:cubicBezTo>
                    <a:pt x="28671" y="60138"/>
                    <a:pt x="28266" y="60103"/>
                    <a:pt x="27861" y="60067"/>
                  </a:cubicBezTo>
                  <a:cubicBezTo>
                    <a:pt x="27528" y="60031"/>
                    <a:pt x="27195" y="59996"/>
                    <a:pt x="26861" y="59948"/>
                  </a:cubicBezTo>
                  <a:cubicBezTo>
                    <a:pt x="26790" y="59948"/>
                    <a:pt x="26730" y="59936"/>
                    <a:pt x="26659" y="59924"/>
                  </a:cubicBezTo>
                  <a:cubicBezTo>
                    <a:pt x="19598" y="58948"/>
                    <a:pt x="13324" y="55459"/>
                    <a:pt x="8776" y="50399"/>
                  </a:cubicBezTo>
                  <a:cubicBezTo>
                    <a:pt x="4227" y="45339"/>
                    <a:pt x="1394" y="38683"/>
                    <a:pt x="1227" y="31385"/>
                  </a:cubicBezTo>
                  <a:cubicBezTo>
                    <a:pt x="1227" y="31159"/>
                    <a:pt x="1227" y="30932"/>
                    <a:pt x="1227" y="30706"/>
                  </a:cubicBezTo>
                  <a:cubicBezTo>
                    <a:pt x="1227" y="29920"/>
                    <a:pt x="1251" y="29135"/>
                    <a:pt x="1310" y="28361"/>
                  </a:cubicBezTo>
                  <a:cubicBezTo>
                    <a:pt x="2430" y="14228"/>
                    <a:pt x="13562" y="2869"/>
                    <a:pt x="27588" y="1381"/>
                  </a:cubicBezTo>
                  <a:cubicBezTo>
                    <a:pt x="27683" y="1381"/>
                    <a:pt x="27766" y="1369"/>
                    <a:pt x="27861" y="1357"/>
                  </a:cubicBezTo>
                  <a:cubicBezTo>
                    <a:pt x="28266" y="1322"/>
                    <a:pt x="28671" y="1286"/>
                    <a:pt x="29088" y="1262"/>
                  </a:cubicBezTo>
                  <a:cubicBezTo>
                    <a:pt x="29623" y="1238"/>
                    <a:pt x="30171" y="1226"/>
                    <a:pt x="30707" y="1226"/>
                  </a:cubicBezTo>
                  <a:lnTo>
                    <a:pt x="37755" y="1226"/>
                  </a:lnTo>
                  <a:lnTo>
                    <a:pt x="37755" y="2072"/>
                  </a:lnTo>
                  <a:cubicBezTo>
                    <a:pt x="38172" y="2179"/>
                    <a:pt x="38577" y="2286"/>
                    <a:pt x="38982" y="2405"/>
                  </a:cubicBezTo>
                  <a:lnTo>
                    <a:pt x="38982" y="1131"/>
                  </a:lnTo>
                  <a:cubicBezTo>
                    <a:pt x="38446" y="988"/>
                    <a:pt x="37898" y="845"/>
                    <a:pt x="37351" y="726"/>
                  </a:cubicBezTo>
                  <a:cubicBezTo>
                    <a:pt x="36029" y="429"/>
                    <a:pt x="34660" y="226"/>
                    <a:pt x="33279" y="107"/>
                  </a:cubicBezTo>
                  <a:cubicBezTo>
                    <a:pt x="32433" y="36"/>
                    <a:pt x="31576" y="0"/>
                    <a:pt x="30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2"/>
            <p:cNvSpPr/>
            <p:nvPr/>
          </p:nvSpPr>
          <p:spPr>
            <a:xfrm rot="-5400000">
              <a:off x="-2103253" y="2913364"/>
              <a:ext cx="27446" cy="1337737"/>
            </a:xfrm>
            <a:custGeom>
              <a:rect b="b" l="l" r="r" t="t"/>
              <a:pathLst>
                <a:path extrusionOk="0" h="59854" w="1228">
                  <a:moveTo>
                    <a:pt x="1" y="1"/>
                  </a:moveTo>
                  <a:lnTo>
                    <a:pt x="1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2"/>
            <p:cNvSpPr/>
            <p:nvPr/>
          </p:nvSpPr>
          <p:spPr>
            <a:xfrm rot="-5400000">
              <a:off x="-2103242" y="743598"/>
              <a:ext cx="27423" cy="1337737"/>
            </a:xfrm>
            <a:custGeom>
              <a:rect b="b" l="l" r="r" t="t"/>
              <a:pathLst>
                <a:path extrusionOk="0" h="59854" w="1227">
                  <a:moveTo>
                    <a:pt x="0" y="1"/>
                  </a:moveTo>
                  <a:lnTo>
                    <a:pt x="0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2"/>
            <p:cNvSpPr/>
            <p:nvPr/>
          </p:nvSpPr>
          <p:spPr>
            <a:xfrm rot="-5400000">
              <a:off x="-2260787" y="3067181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70" y="1227"/>
                    <a:pt x="8073" y="1227"/>
                    <a:pt x="8275" y="1251"/>
                  </a:cubicBezTo>
                  <a:cubicBezTo>
                    <a:pt x="11537" y="1560"/>
                    <a:pt x="14097" y="4311"/>
                    <a:pt x="14097" y="7656"/>
                  </a:cubicBezTo>
                  <a:cubicBezTo>
                    <a:pt x="14097" y="11014"/>
                    <a:pt x="11537" y="13764"/>
                    <a:pt x="8275" y="14074"/>
                  </a:cubicBezTo>
                  <a:cubicBezTo>
                    <a:pt x="8073" y="14097"/>
                    <a:pt x="7870" y="14097"/>
                    <a:pt x="7656" y="14097"/>
                  </a:cubicBezTo>
                  <a:cubicBezTo>
                    <a:pt x="7453" y="14097"/>
                    <a:pt x="7251" y="14097"/>
                    <a:pt x="7049" y="14074"/>
                  </a:cubicBezTo>
                  <a:cubicBezTo>
                    <a:pt x="3786" y="13764"/>
                    <a:pt x="1215" y="11014"/>
                    <a:pt x="1215" y="7656"/>
                  </a:cubicBezTo>
                  <a:cubicBezTo>
                    <a:pt x="1215" y="4311"/>
                    <a:pt x="3786" y="1560"/>
                    <a:pt x="7049" y="1251"/>
                  </a:cubicBezTo>
                  <a:cubicBezTo>
                    <a:pt x="7251" y="1227"/>
                    <a:pt x="7453" y="1227"/>
                    <a:pt x="7656" y="1227"/>
                  </a:cubicBezTo>
                  <a:close/>
                  <a:moveTo>
                    <a:pt x="7656" y="1"/>
                  </a:moveTo>
                  <a:cubicBezTo>
                    <a:pt x="6477" y="1"/>
                    <a:pt x="5346" y="274"/>
                    <a:pt x="4346" y="751"/>
                  </a:cubicBezTo>
                  <a:cubicBezTo>
                    <a:pt x="1774" y="1989"/>
                    <a:pt x="0" y="4620"/>
                    <a:pt x="0" y="7656"/>
                  </a:cubicBezTo>
                  <a:cubicBezTo>
                    <a:pt x="0" y="10704"/>
                    <a:pt x="1774" y="13335"/>
                    <a:pt x="4346" y="14574"/>
                  </a:cubicBezTo>
                  <a:cubicBezTo>
                    <a:pt x="5346" y="15050"/>
                    <a:pt x="6477" y="15324"/>
                    <a:pt x="7656" y="15324"/>
                  </a:cubicBezTo>
                  <a:lnTo>
                    <a:pt x="7704" y="15324"/>
                  </a:lnTo>
                  <a:cubicBezTo>
                    <a:pt x="11906" y="15300"/>
                    <a:pt x="15324" y="11871"/>
                    <a:pt x="15324" y="7656"/>
                  </a:cubicBezTo>
                  <a:cubicBezTo>
                    <a:pt x="15324" y="3453"/>
                    <a:pt x="11918" y="36"/>
                    <a:pt x="7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2"/>
            <p:cNvSpPr/>
            <p:nvPr/>
          </p:nvSpPr>
          <p:spPr>
            <a:xfrm rot="-5400000">
              <a:off x="-2260798" y="2319982"/>
              <a:ext cx="342514" cy="342491"/>
            </a:xfrm>
            <a:custGeom>
              <a:rect b="b" l="l" r="r" t="t"/>
              <a:pathLst>
                <a:path extrusionOk="0" h="15324" w="15325">
                  <a:moveTo>
                    <a:pt x="7657" y="1227"/>
                  </a:moveTo>
                  <a:cubicBezTo>
                    <a:pt x="7859" y="1227"/>
                    <a:pt x="8073" y="1227"/>
                    <a:pt x="8264" y="1251"/>
                  </a:cubicBezTo>
                  <a:cubicBezTo>
                    <a:pt x="11538" y="1560"/>
                    <a:pt x="14098" y="4311"/>
                    <a:pt x="14098" y="7656"/>
                  </a:cubicBezTo>
                  <a:cubicBezTo>
                    <a:pt x="14098" y="11014"/>
                    <a:pt x="11538" y="13764"/>
                    <a:pt x="8264" y="14074"/>
                  </a:cubicBezTo>
                  <a:cubicBezTo>
                    <a:pt x="8073" y="14097"/>
                    <a:pt x="7859" y="14097"/>
                    <a:pt x="7657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87" y="13764"/>
                    <a:pt x="1215" y="11014"/>
                    <a:pt x="1215" y="7656"/>
                  </a:cubicBezTo>
                  <a:cubicBezTo>
                    <a:pt x="1215" y="4311"/>
                    <a:pt x="3787" y="1560"/>
                    <a:pt x="7049" y="1251"/>
                  </a:cubicBezTo>
                  <a:cubicBezTo>
                    <a:pt x="7252" y="1227"/>
                    <a:pt x="7454" y="1227"/>
                    <a:pt x="7657" y="1227"/>
                  </a:cubicBezTo>
                  <a:close/>
                  <a:moveTo>
                    <a:pt x="7657" y="1"/>
                  </a:moveTo>
                  <a:cubicBezTo>
                    <a:pt x="7454" y="1"/>
                    <a:pt x="7252" y="12"/>
                    <a:pt x="7049" y="24"/>
                  </a:cubicBezTo>
                  <a:cubicBezTo>
                    <a:pt x="3108" y="334"/>
                    <a:pt x="1" y="3644"/>
                    <a:pt x="1" y="7656"/>
                  </a:cubicBezTo>
                  <a:cubicBezTo>
                    <a:pt x="1" y="11681"/>
                    <a:pt x="3108" y="14990"/>
                    <a:pt x="7049" y="15300"/>
                  </a:cubicBezTo>
                  <a:cubicBezTo>
                    <a:pt x="7252" y="15312"/>
                    <a:pt x="7454" y="15324"/>
                    <a:pt x="7657" y="15324"/>
                  </a:cubicBezTo>
                  <a:cubicBezTo>
                    <a:pt x="7859" y="15324"/>
                    <a:pt x="8073" y="15312"/>
                    <a:pt x="8264" y="15300"/>
                  </a:cubicBezTo>
                  <a:cubicBezTo>
                    <a:pt x="11419" y="15050"/>
                    <a:pt x="14038" y="12883"/>
                    <a:pt x="14967" y="9966"/>
                  </a:cubicBezTo>
                  <a:cubicBezTo>
                    <a:pt x="15074" y="9609"/>
                    <a:pt x="15169" y="9240"/>
                    <a:pt x="15229" y="8847"/>
                  </a:cubicBezTo>
                  <a:cubicBezTo>
                    <a:pt x="15289" y="8466"/>
                    <a:pt x="15324" y="8061"/>
                    <a:pt x="15324" y="7656"/>
                  </a:cubicBezTo>
                  <a:cubicBezTo>
                    <a:pt x="15324" y="7251"/>
                    <a:pt x="15289" y="6858"/>
                    <a:pt x="15229" y="6466"/>
                  </a:cubicBezTo>
                  <a:cubicBezTo>
                    <a:pt x="14681" y="3001"/>
                    <a:pt x="11812" y="310"/>
                    <a:pt x="8264" y="24"/>
                  </a:cubicBezTo>
                  <a:cubicBezTo>
                    <a:pt x="8073" y="12"/>
                    <a:pt x="7859" y="1"/>
                    <a:pt x="7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2"/>
            <p:cNvSpPr/>
            <p:nvPr/>
          </p:nvSpPr>
          <p:spPr>
            <a:xfrm rot="-5400000">
              <a:off x="-2260787" y="1572783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59" y="1227"/>
                    <a:pt x="8061" y="1227"/>
                    <a:pt x="8264" y="1251"/>
                  </a:cubicBezTo>
                  <a:cubicBezTo>
                    <a:pt x="10109" y="1429"/>
                    <a:pt x="11728" y="2370"/>
                    <a:pt x="12788" y="3775"/>
                  </a:cubicBezTo>
                  <a:cubicBezTo>
                    <a:pt x="13610" y="4858"/>
                    <a:pt x="14098" y="6204"/>
                    <a:pt x="14098" y="7656"/>
                  </a:cubicBezTo>
                  <a:cubicBezTo>
                    <a:pt x="14098" y="8597"/>
                    <a:pt x="13895" y="9490"/>
                    <a:pt x="13538" y="10299"/>
                  </a:cubicBezTo>
                  <a:cubicBezTo>
                    <a:pt x="12609" y="12359"/>
                    <a:pt x="10621" y="13847"/>
                    <a:pt x="8264" y="14074"/>
                  </a:cubicBezTo>
                  <a:cubicBezTo>
                    <a:pt x="8061" y="14097"/>
                    <a:pt x="7859" y="14097"/>
                    <a:pt x="7656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75" y="13764"/>
                    <a:pt x="1215" y="11014"/>
                    <a:pt x="1215" y="7656"/>
                  </a:cubicBezTo>
                  <a:cubicBezTo>
                    <a:pt x="1215" y="7466"/>
                    <a:pt x="1227" y="7275"/>
                    <a:pt x="1239" y="7085"/>
                  </a:cubicBezTo>
                  <a:cubicBezTo>
                    <a:pt x="1263" y="6894"/>
                    <a:pt x="1287" y="6716"/>
                    <a:pt x="1322" y="6525"/>
                  </a:cubicBezTo>
                  <a:cubicBezTo>
                    <a:pt x="1822" y="3715"/>
                    <a:pt x="4156" y="1525"/>
                    <a:pt x="7049" y="1251"/>
                  </a:cubicBezTo>
                  <a:cubicBezTo>
                    <a:pt x="7252" y="1227"/>
                    <a:pt x="7454" y="1227"/>
                    <a:pt x="7656" y="1227"/>
                  </a:cubicBezTo>
                  <a:close/>
                  <a:moveTo>
                    <a:pt x="7597" y="1"/>
                  </a:moveTo>
                  <a:cubicBezTo>
                    <a:pt x="3823" y="24"/>
                    <a:pt x="679" y="2810"/>
                    <a:pt x="96" y="6430"/>
                  </a:cubicBezTo>
                  <a:cubicBezTo>
                    <a:pt x="60" y="6680"/>
                    <a:pt x="24" y="6930"/>
                    <a:pt x="13" y="7192"/>
                  </a:cubicBezTo>
                  <a:cubicBezTo>
                    <a:pt x="1" y="7347"/>
                    <a:pt x="1" y="7501"/>
                    <a:pt x="1" y="7656"/>
                  </a:cubicBezTo>
                  <a:cubicBezTo>
                    <a:pt x="1" y="11871"/>
                    <a:pt x="3406" y="15300"/>
                    <a:pt x="7621" y="15324"/>
                  </a:cubicBezTo>
                  <a:lnTo>
                    <a:pt x="7656" y="15324"/>
                  </a:lnTo>
                  <a:cubicBezTo>
                    <a:pt x="8847" y="15324"/>
                    <a:pt x="9966" y="15050"/>
                    <a:pt x="10978" y="14574"/>
                  </a:cubicBezTo>
                  <a:cubicBezTo>
                    <a:pt x="12538" y="13812"/>
                    <a:pt x="13800" y="12550"/>
                    <a:pt x="14562" y="10990"/>
                  </a:cubicBezTo>
                  <a:cubicBezTo>
                    <a:pt x="15050" y="9990"/>
                    <a:pt x="15324" y="8859"/>
                    <a:pt x="15324" y="7656"/>
                  </a:cubicBezTo>
                  <a:cubicBezTo>
                    <a:pt x="15324" y="5966"/>
                    <a:pt x="14764" y="4394"/>
                    <a:pt x="13824" y="3120"/>
                  </a:cubicBezTo>
                  <a:cubicBezTo>
                    <a:pt x="13086" y="2120"/>
                    <a:pt x="12109" y="1298"/>
                    <a:pt x="10966" y="751"/>
                  </a:cubicBezTo>
                  <a:cubicBezTo>
                    <a:pt x="9966" y="274"/>
                    <a:pt x="8847" y="1"/>
                    <a:pt x="7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2"/>
            <p:cNvSpPr/>
            <p:nvPr/>
          </p:nvSpPr>
          <p:spPr>
            <a:xfrm rot="-5400000">
              <a:off x="-2151688" y="1241222"/>
              <a:ext cx="124311" cy="124288"/>
            </a:xfrm>
            <a:custGeom>
              <a:rect b="b" l="l" r="r" t="t"/>
              <a:pathLst>
                <a:path extrusionOk="0" h="5561" w="5562">
                  <a:moveTo>
                    <a:pt x="2775" y="1226"/>
                  </a:moveTo>
                  <a:cubicBezTo>
                    <a:pt x="3644" y="1226"/>
                    <a:pt x="4335" y="1917"/>
                    <a:pt x="4335" y="2774"/>
                  </a:cubicBezTo>
                  <a:cubicBezTo>
                    <a:pt x="4335" y="3643"/>
                    <a:pt x="3644" y="4346"/>
                    <a:pt x="2775" y="4346"/>
                  </a:cubicBezTo>
                  <a:cubicBezTo>
                    <a:pt x="1918" y="4346"/>
                    <a:pt x="1215" y="3643"/>
                    <a:pt x="1215" y="2774"/>
                  </a:cubicBezTo>
                  <a:cubicBezTo>
                    <a:pt x="1215" y="1917"/>
                    <a:pt x="1918" y="1226"/>
                    <a:pt x="2775" y="1226"/>
                  </a:cubicBezTo>
                  <a:close/>
                  <a:moveTo>
                    <a:pt x="2775" y="0"/>
                  </a:moveTo>
                  <a:cubicBezTo>
                    <a:pt x="1251" y="0"/>
                    <a:pt x="1" y="1250"/>
                    <a:pt x="1" y="2774"/>
                  </a:cubicBezTo>
                  <a:cubicBezTo>
                    <a:pt x="1" y="4310"/>
                    <a:pt x="1251" y="5560"/>
                    <a:pt x="2775" y="5560"/>
                  </a:cubicBezTo>
                  <a:cubicBezTo>
                    <a:pt x="3359" y="5560"/>
                    <a:pt x="3894" y="5382"/>
                    <a:pt x="4335" y="5084"/>
                  </a:cubicBezTo>
                  <a:cubicBezTo>
                    <a:pt x="5073" y="4584"/>
                    <a:pt x="5561" y="3739"/>
                    <a:pt x="5561" y="2774"/>
                  </a:cubicBezTo>
                  <a:cubicBezTo>
                    <a:pt x="5561" y="1822"/>
                    <a:pt x="5073" y="976"/>
                    <a:pt x="4335" y="476"/>
                  </a:cubicBezTo>
                  <a:cubicBezTo>
                    <a:pt x="3894" y="179"/>
                    <a:pt x="3359" y="0"/>
                    <a:pt x="2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2"/>
            <p:cNvSpPr/>
            <p:nvPr/>
          </p:nvSpPr>
          <p:spPr>
            <a:xfrm rot="-5400000">
              <a:off x="-2373731" y="122378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25253" y="0"/>
                  </a:moveTo>
                  <a:lnTo>
                    <a:pt x="0" y="3596"/>
                  </a:lnTo>
                  <a:lnTo>
                    <a:pt x="0" y="18752"/>
                  </a:lnTo>
                  <a:lnTo>
                    <a:pt x="25253" y="22348"/>
                  </a:lnTo>
                  <a:lnTo>
                    <a:pt x="25432" y="21146"/>
                  </a:lnTo>
                  <a:lnTo>
                    <a:pt x="1215" y="17693"/>
                  </a:lnTo>
                  <a:lnTo>
                    <a:pt x="1215" y="4656"/>
                  </a:lnTo>
                  <a:lnTo>
                    <a:pt x="25432" y="1203"/>
                  </a:lnTo>
                  <a:lnTo>
                    <a:pt x="25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2"/>
            <p:cNvSpPr/>
            <p:nvPr/>
          </p:nvSpPr>
          <p:spPr>
            <a:xfrm rot="-5400000">
              <a:off x="-2373731" y="325917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167" y="0"/>
                  </a:moveTo>
                  <a:lnTo>
                    <a:pt x="0" y="1203"/>
                  </a:lnTo>
                  <a:lnTo>
                    <a:pt x="24206" y="4656"/>
                  </a:lnTo>
                  <a:lnTo>
                    <a:pt x="24206" y="17693"/>
                  </a:lnTo>
                  <a:lnTo>
                    <a:pt x="0" y="21146"/>
                  </a:lnTo>
                  <a:lnTo>
                    <a:pt x="167" y="22348"/>
                  </a:lnTo>
                  <a:lnTo>
                    <a:pt x="25432" y="18752"/>
                  </a:lnTo>
                  <a:lnTo>
                    <a:pt x="25432" y="35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2"/>
            <p:cNvSpPr/>
            <p:nvPr/>
          </p:nvSpPr>
          <p:spPr>
            <a:xfrm rot="-5400000">
              <a:off x="-2096980" y="1682273"/>
              <a:ext cx="27155" cy="1618185"/>
            </a:xfrm>
            <a:custGeom>
              <a:rect b="b" l="l" r="r" t="t"/>
              <a:pathLst>
                <a:path extrusionOk="0" h="72402" w="1215">
                  <a:moveTo>
                    <a:pt x="0" y="0"/>
                  </a:moveTo>
                  <a:lnTo>
                    <a:pt x="0" y="72402"/>
                  </a:lnTo>
                  <a:lnTo>
                    <a:pt x="1215" y="72402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2"/>
            <p:cNvSpPr/>
            <p:nvPr/>
          </p:nvSpPr>
          <p:spPr>
            <a:xfrm rot="-5400000">
              <a:off x="-2104328" y="1160586"/>
              <a:ext cx="27446" cy="188701"/>
            </a:xfrm>
            <a:custGeom>
              <a:rect b="b" l="l" r="r" t="t"/>
              <a:pathLst>
                <a:path extrusionOk="0" h="8443" w="1228">
                  <a:moveTo>
                    <a:pt x="1" y="1"/>
                  </a:moveTo>
                  <a:lnTo>
                    <a:pt x="1" y="8442"/>
                  </a:lnTo>
                  <a:lnTo>
                    <a:pt x="1227" y="8442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2"/>
            <p:cNvSpPr/>
            <p:nvPr/>
          </p:nvSpPr>
          <p:spPr>
            <a:xfrm rot="-5400000">
              <a:off x="-2151677" y="3631309"/>
              <a:ext cx="124288" cy="124288"/>
            </a:xfrm>
            <a:custGeom>
              <a:rect b="b" l="l" r="r" t="t"/>
              <a:pathLst>
                <a:path extrusionOk="0" h="5561" w="5561">
                  <a:moveTo>
                    <a:pt x="2786" y="1226"/>
                  </a:moveTo>
                  <a:cubicBezTo>
                    <a:pt x="3167" y="1226"/>
                    <a:pt x="3512" y="1357"/>
                    <a:pt x="3786" y="1584"/>
                  </a:cubicBezTo>
                  <a:cubicBezTo>
                    <a:pt x="3929" y="1715"/>
                    <a:pt x="4060" y="1869"/>
                    <a:pt x="4155" y="2036"/>
                  </a:cubicBezTo>
                  <a:cubicBezTo>
                    <a:pt x="4203" y="2119"/>
                    <a:pt x="4239" y="2215"/>
                    <a:pt x="4262" y="2310"/>
                  </a:cubicBezTo>
                  <a:cubicBezTo>
                    <a:pt x="4310" y="2453"/>
                    <a:pt x="4346" y="2619"/>
                    <a:pt x="4346" y="2774"/>
                  </a:cubicBezTo>
                  <a:cubicBezTo>
                    <a:pt x="4346" y="3643"/>
                    <a:pt x="3643" y="4346"/>
                    <a:pt x="2786" y="4346"/>
                  </a:cubicBezTo>
                  <a:cubicBezTo>
                    <a:pt x="2429" y="4346"/>
                    <a:pt x="2096" y="4215"/>
                    <a:pt x="1834" y="4012"/>
                  </a:cubicBezTo>
                  <a:cubicBezTo>
                    <a:pt x="1465" y="3727"/>
                    <a:pt x="1226" y="3286"/>
                    <a:pt x="1226" y="2774"/>
                  </a:cubicBezTo>
                  <a:cubicBezTo>
                    <a:pt x="1226" y="2560"/>
                    <a:pt x="1262" y="2357"/>
                    <a:pt x="1345" y="2179"/>
                  </a:cubicBezTo>
                  <a:cubicBezTo>
                    <a:pt x="1429" y="1976"/>
                    <a:pt x="1560" y="1798"/>
                    <a:pt x="1703" y="1655"/>
                  </a:cubicBezTo>
                  <a:cubicBezTo>
                    <a:pt x="1988" y="1381"/>
                    <a:pt x="2369" y="1226"/>
                    <a:pt x="2786" y="1226"/>
                  </a:cubicBezTo>
                  <a:close/>
                  <a:moveTo>
                    <a:pt x="2786" y="0"/>
                  </a:moveTo>
                  <a:cubicBezTo>
                    <a:pt x="2405" y="0"/>
                    <a:pt x="2036" y="83"/>
                    <a:pt x="1703" y="214"/>
                  </a:cubicBezTo>
                  <a:cubicBezTo>
                    <a:pt x="1536" y="286"/>
                    <a:pt x="1369" y="381"/>
                    <a:pt x="1226" y="476"/>
                  </a:cubicBezTo>
                  <a:cubicBezTo>
                    <a:pt x="631" y="881"/>
                    <a:pt x="202" y="1512"/>
                    <a:pt x="60" y="2250"/>
                  </a:cubicBezTo>
                  <a:cubicBezTo>
                    <a:pt x="24" y="2417"/>
                    <a:pt x="0" y="2596"/>
                    <a:pt x="0" y="2774"/>
                  </a:cubicBezTo>
                  <a:cubicBezTo>
                    <a:pt x="0" y="3739"/>
                    <a:pt x="488" y="4572"/>
                    <a:pt x="1226" y="5084"/>
                  </a:cubicBezTo>
                  <a:cubicBezTo>
                    <a:pt x="1405" y="5203"/>
                    <a:pt x="1607" y="5310"/>
                    <a:pt x="1834" y="5394"/>
                  </a:cubicBezTo>
                  <a:cubicBezTo>
                    <a:pt x="2131" y="5501"/>
                    <a:pt x="2453" y="5560"/>
                    <a:pt x="2786" y="5560"/>
                  </a:cubicBezTo>
                  <a:cubicBezTo>
                    <a:pt x="4310" y="5560"/>
                    <a:pt x="5560" y="4310"/>
                    <a:pt x="5560" y="2774"/>
                  </a:cubicBezTo>
                  <a:cubicBezTo>
                    <a:pt x="5560" y="2691"/>
                    <a:pt x="5560" y="2596"/>
                    <a:pt x="5548" y="2500"/>
                  </a:cubicBezTo>
                  <a:cubicBezTo>
                    <a:pt x="5536" y="2405"/>
                    <a:pt x="5525" y="2322"/>
                    <a:pt x="5513" y="2238"/>
                  </a:cubicBezTo>
                  <a:cubicBezTo>
                    <a:pt x="5453" y="1941"/>
                    <a:pt x="5346" y="1655"/>
                    <a:pt x="5191" y="1405"/>
                  </a:cubicBezTo>
                  <a:cubicBezTo>
                    <a:pt x="4715" y="572"/>
                    <a:pt x="3822" y="0"/>
                    <a:pt x="2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2"/>
            <p:cNvSpPr/>
            <p:nvPr/>
          </p:nvSpPr>
          <p:spPr>
            <a:xfrm rot="-5400000">
              <a:off x="-2104316" y="3647535"/>
              <a:ext cx="27423" cy="188701"/>
            </a:xfrm>
            <a:custGeom>
              <a:rect b="b" l="l" r="r" t="t"/>
              <a:pathLst>
                <a:path extrusionOk="0" h="8443" w="1227">
                  <a:moveTo>
                    <a:pt x="0" y="1"/>
                  </a:moveTo>
                  <a:lnTo>
                    <a:pt x="0" y="8442"/>
                  </a:lnTo>
                  <a:lnTo>
                    <a:pt x="1226" y="8442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2"/>
            <p:cNvSpPr/>
            <p:nvPr/>
          </p:nvSpPr>
          <p:spPr>
            <a:xfrm rot="-5400000">
              <a:off x="-3413931" y="1667067"/>
              <a:ext cx="2645637" cy="1648536"/>
            </a:xfrm>
            <a:custGeom>
              <a:rect b="b" l="l" r="r" t="t"/>
              <a:pathLst>
                <a:path extrusionOk="0" h="73760" w="118373">
                  <a:moveTo>
                    <a:pt x="116337" y="2036"/>
                  </a:moveTo>
                  <a:lnTo>
                    <a:pt x="116337" y="71735"/>
                  </a:lnTo>
                  <a:lnTo>
                    <a:pt x="2037" y="71735"/>
                  </a:lnTo>
                  <a:lnTo>
                    <a:pt x="2037" y="2036"/>
                  </a:lnTo>
                  <a:close/>
                  <a:moveTo>
                    <a:pt x="1" y="0"/>
                  </a:moveTo>
                  <a:lnTo>
                    <a:pt x="1" y="73759"/>
                  </a:lnTo>
                  <a:lnTo>
                    <a:pt x="118373" y="73759"/>
                  </a:lnTo>
                  <a:lnTo>
                    <a:pt x="118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8" name="Google Shape;458;p42"/>
          <p:cNvSpPr txBox="1"/>
          <p:nvPr/>
        </p:nvSpPr>
        <p:spPr>
          <a:xfrm>
            <a:off x="1216325" y="3429575"/>
            <a:ext cx="2924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Season wins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Championships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Team Statistics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59" name="Google Shape;459;p42"/>
          <p:cNvGrpSpPr/>
          <p:nvPr/>
        </p:nvGrpSpPr>
        <p:grpSpPr>
          <a:xfrm>
            <a:off x="6226140" y="1700886"/>
            <a:ext cx="476869" cy="625930"/>
            <a:chOff x="4013258" y="1382525"/>
            <a:chExt cx="286666" cy="376273"/>
          </a:xfrm>
        </p:grpSpPr>
        <p:sp>
          <p:nvSpPr>
            <p:cNvPr id="460" name="Google Shape;460;p42"/>
            <p:cNvSpPr/>
            <p:nvPr/>
          </p:nvSpPr>
          <p:spPr>
            <a:xfrm>
              <a:off x="4013258" y="1382525"/>
              <a:ext cx="286666" cy="266044"/>
            </a:xfrm>
            <a:custGeom>
              <a:rect b="b" l="l" r="r" t="t"/>
              <a:pathLst>
                <a:path extrusionOk="0" h="9869" w="10634">
                  <a:moveTo>
                    <a:pt x="2298" y="1636"/>
                  </a:moveTo>
                  <a:lnTo>
                    <a:pt x="2045" y="3656"/>
                  </a:lnTo>
                  <a:cubicBezTo>
                    <a:pt x="1999" y="4029"/>
                    <a:pt x="2023" y="4397"/>
                    <a:pt x="2096" y="4750"/>
                  </a:cubicBezTo>
                  <a:cubicBezTo>
                    <a:pt x="1347" y="4445"/>
                    <a:pt x="818" y="3715"/>
                    <a:pt x="818" y="2863"/>
                  </a:cubicBezTo>
                  <a:lnTo>
                    <a:pt x="818" y="1636"/>
                  </a:lnTo>
                  <a:close/>
                  <a:moveTo>
                    <a:pt x="9814" y="1636"/>
                  </a:moveTo>
                  <a:lnTo>
                    <a:pt x="9814" y="2863"/>
                  </a:lnTo>
                  <a:cubicBezTo>
                    <a:pt x="9814" y="3713"/>
                    <a:pt x="9287" y="4445"/>
                    <a:pt x="8537" y="4750"/>
                  </a:cubicBezTo>
                  <a:cubicBezTo>
                    <a:pt x="8611" y="4397"/>
                    <a:pt x="8635" y="4029"/>
                    <a:pt x="8587" y="3656"/>
                  </a:cubicBezTo>
                  <a:lnTo>
                    <a:pt x="8335" y="1636"/>
                  </a:lnTo>
                  <a:close/>
                  <a:moveTo>
                    <a:pt x="5319" y="1635"/>
                  </a:moveTo>
                  <a:cubicBezTo>
                    <a:pt x="5371" y="1635"/>
                    <a:pt x="5424" y="1646"/>
                    <a:pt x="5473" y="1667"/>
                  </a:cubicBezTo>
                  <a:cubicBezTo>
                    <a:pt x="5627" y="1731"/>
                    <a:pt x="5726" y="1879"/>
                    <a:pt x="5726" y="2045"/>
                  </a:cubicBezTo>
                  <a:lnTo>
                    <a:pt x="5726" y="4090"/>
                  </a:lnTo>
                  <a:lnTo>
                    <a:pt x="6135" y="4090"/>
                  </a:lnTo>
                  <a:cubicBezTo>
                    <a:pt x="6360" y="4090"/>
                    <a:pt x="6544" y="4272"/>
                    <a:pt x="6544" y="4499"/>
                  </a:cubicBezTo>
                  <a:cubicBezTo>
                    <a:pt x="6544" y="4724"/>
                    <a:pt x="6360" y="4908"/>
                    <a:pt x="6135" y="4908"/>
                  </a:cubicBezTo>
                  <a:lnTo>
                    <a:pt x="4499" y="4908"/>
                  </a:lnTo>
                  <a:cubicBezTo>
                    <a:pt x="4272" y="4908"/>
                    <a:pt x="4090" y="4724"/>
                    <a:pt x="4090" y="4499"/>
                  </a:cubicBezTo>
                  <a:cubicBezTo>
                    <a:pt x="4090" y="4272"/>
                    <a:pt x="4272" y="4090"/>
                    <a:pt x="4499" y="4090"/>
                  </a:cubicBezTo>
                  <a:lnTo>
                    <a:pt x="4908" y="4090"/>
                  </a:lnTo>
                  <a:lnTo>
                    <a:pt x="4908" y="3032"/>
                  </a:lnTo>
                  <a:lnTo>
                    <a:pt x="4788" y="3152"/>
                  </a:lnTo>
                  <a:cubicBezTo>
                    <a:pt x="4708" y="3232"/>
                    <a:pt x="4604" y="3272"/>
                    <a:pt x="4499" y="3272"/>
                  </a:cubicBezTo>
                  <a:cubicBezTo>
                    <a:pt x="4394" y="3272"/>
                    <a:pt x="4290" y="3232"/>
                    <a:pt x="4210" y="3152"/>
                  </a:cubicBezTo>
                  <a:cubicBezTo>
                    <a:pt x="4050" y="2993"/>
                    <a:pt x="4050" y="2734"/>
                    <a:pt x="4210" y="2574"/>
                  </a:cubicBezTo>
                  <a:lnTo>
                    <a:pt x="5028" y="1756"/>
                  </a:lnTo>
                  <a:cubicBezTo>
                    <a:pt x="5106" y="1678"/>
                    <a:pt x="5212" y="1635"/>
                    <a:pt x="5319" y="1635"/>
                  </a:cubicBezTo>
                  <a:close/>
                  <a:moveTo>
                    <a:pt x="2863" y="0"/>
                  </a:moveTo>
                  <a:cubicBezTo>
                    <a:pt x="2657" y="0"/>
                    <a:pt x="2483" y="154"/>
                    <a:pt x="2457" y="358"/>
                  </a:cubicBezTo>
                  <a:lnTo>
                    <a:pt x="2400" y="818"/>
                  </a:lnTo>
                  <a:lnTo>
                    <a:pt x="409" y="818"/>
                  </a:lnTo>
                  <a:cubicBezTo>
                    <a:pt x="184" y="818"/>
                    <a:pt x="0" y="1000"/>
                    <a:pt x="0" y="1227"/>
                  </a:cubicBezTo>
                  <a:lnTo>
                    <a:pt x="0" y="2863"/>
                  </a:lnTo>
                  <a:cubicBezTo>
                    <a:pt x="0" y="4291"/>
                    <a:pt x="1059" y="5478"/>
                    <a:pt x="2448" y="5681"/>
                  </a:cubicBezTo>
                  <a:cubicBezTo>
                    <a:pt x="2707" y="6140"/>
                    <a:pt x="3071" y="6541"/>
                    <a:pt x="3537" y="6839"/>
                  </a:cubicBezTo>
                  <a:cubicBezTo>
                    <a:pt x="3884" y="7063"/>
                    <a:pt x="4090" y="7443"/>
                    <a:pt x="4090" y="7859"/>
                  </a:cubicBezTo>
                  <a:cubicBezTo>
                    <a:pt x="4090" y="8058"/>
                    <a:pt x="3977" y="8239"/>
                    <a:pt x="3815" y="8296"/>
                  </a:cubicBezTo>
                  <a:cubicBezTo>
                    <a:pt x="3133" y="8538"/>
                    <a:pt x="2644" y="9177"/>
                    <a:pt x="2502" y="9868"/>
                  </a:cubicBezTo>
                  <a:lnTo>
                    <a:pt x="8132" y="9868"/>
                  </a:lnTo>
                  <a:cubicBezTo>
                    <a:pt x="7990" y="9177"/>
                    <a:pt x="7501" y="8538"/>
                    <a:pt x="6819" y="8296"/>
                  </a:cubicBezTo>
                  <a:cubicBezTo>
                    <a:pt x="6657" y="8239"/>
                    <a:pt x="6544" y="8058"/>
                    <a:pt x="6544" y="7859"/>
                  </a:cubicBezTo>
                  <a:cubicBezTo>
                    <a:pt x="6544" y="7443"/>
                    <a:pt x="6750" y="7063"/>
                    <a:pt x="7097" y="6839"/>
                  </a:cubicBezTo>
                  <a:cubicBezTo>
                    <a:pt x="7563" y="6541"/>
                    <a:pt x="7927" y="6140"/>
                    <a:pt x="8186" y="5681"/>
                  </a:cubicBezTo>
                  <a:cubicBezTo>
                    <a:pt x="9574" y="5478"/>
                    <a:pt x="10633" y="4291"/>
                    <a:pt x="10633" y="2863"/>
                  </a:cubicBezTo>
                  <a:lnTo>
                    <a:pt x="10633" y="1227"/>
                  </a:lnTo>
                  <a:lnTo>
                    <a:pt x="10632" y="1227"/>
                  </a:lnTo>
                  <a:cubicBezTo>
                    <a:pt x="10632" y="1000"/>
                    <a:pt x="10450" y="818"/>
                    <a:pt x="10223" y="818"/>
                  </a:cubicBezTo>
                  <a:lnTo>
                    <a:pt x="8234" y="818"/>
                  </a:lnTo>
                  <a:lnTo>
                    <a:pt x="8176" y="358"/>
                  </a:lnTo>
                  <a:cubicBezTo>
                    <a:pt x="8151" y="154"/>
                    <a:pt x="7977" y="0"/>
                    <a:pt x="77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2"/>
            <p:cNvSpPr/>
            <p:nvPr/>
          </p:nvSpPr>
          <p:spPr>
            <a:xfrm>
              <a:off x="4035310" y="1670593"/>
              <a:ext cx="242510" cy="88205"/>
            </a:xfrm>
            <a:custGeom>
              <a:rect b="b" l="l" r="r" t="t"/>
              <a:pathLst>
                <a:path extrusionOk="0" h="3272" w="8996">
                  <a:moveTo>
                    <a:pt x="5317" y="1227"/>
                  </a:moveTo>
                  <a:cubicBezTo>
                    <a:pt x="5542" y="1227"/>
                    <a:pt x="5726" y="1409"/>
                    <a:pt x="5726" y="1636"/>
                  </a:cubicBezTo>
                  <a:cubicBezTo>
                    <a:pt x="5726" y="1861"/>
                    <a:pt x="5542" y="2045"/>
                    <a:pt x="5317" y="2045"/>
                  </a:cubicBezTo>
                  <a:lnTo>
                    <a:pt x="3681" y="2045"/>
                  </a:lnTo>
                  <a:cubicBezTo>
                    <a:pt x="3454" y="2045"/>
                    <a:pt x="3272" y="1861"/>
                    <a:pt x="3272" y="1636"/>
                  </a:cubicBezTo>
                  <a:cubicBezTo>
                    <a:pt x="3272" y="1409"/>
                    <a:pt x="3454" y="1227"/>
                    <a:pt x="3681" y="1227"/>
                  </a:cubicBezTo>
                  <a:close/>
                  <a:moveTo>
                    <a:pt x="1521" y="0"/>
                  </a:moveTo>
                  <a:lnTo>
                    <a:pt x="908" y="2454"/>
                  </a:lnTo>
                  <a:lnTo>
                    <a:pt x="409" y="2454"/>
                  </a:lnTo>
                  <a:cubicBezTo>
                    <a:pt x="184" y="2454"/>
                    <a:pt x="0" y="2636"/>
                    <a:pt x="0" y="2863"/>
                  </a:cubicBezTo>
                  <a:cubicBezTo>
                    <a:pt x="0" y="3088"/>
                    <a:pt x="184" y="3272"/>
                    <a:pt x="409" y="3272"/>
                  </a:cubicBezTo>
                  <a:lnTo>
                    <a:pt x="8587" y="3272"/>
                  </a:lnTo>
                  <a:cubicBezTo>
                    <a:pt x="8814" y="3272"/>
                    <a:pt x="8996" y="3088"/>
                    <a:pt x="8996" y="2863"/>
                  </a:cubicBezTo>
                  <a:cubicBezTo>
                    <a:pt x="8996" y="2636"/>
                    <a:pt x="8814" y="2454"/>
                    <a:pt x="8587" y="2454"/>
                  </a:cubicBezTo>
                  <a:lnTo>
                    <a:pt x="8089" y="2454"/>
                  </a:lnTo>
                  <a:lnTo>
                    <a:pt x="74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42"/>
          <p:cNvSpPr txBox="1"/>
          <p:nvPr/>
        </p:nvSpPr>
        <p:spPr>
          <a:xfrm>
            <a:off x="5002375" y="3429575"/>
            <a:ext cx="2924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Total Season Stats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Group by position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63" name="Google Shape;463;p42"/>
          <p:cNvGrpSpPr/>
          <p:nvPr/>
        </p:nvGrpSpPr>
        <p:grpSpPr>
          <a:xfrm>
            <a:off x="2365502" y="1700868"/>
            <a:ext cx="625975" cy="625967"/>
            <a:chOff x="5601891" y="1999178"/>
            <a:chExt cx="376300" cy="376273"/>
          </a:xfrm>
        </p:grpSpPr>
        <p:sp>
          <p:nvSpPr>
            <p:cNvPr id="464" name="Google Shape;464;p42"/>
            <p:cNvSpPr/>
            <p:nvPr/>
          </p:nvSpPr>
          <p:spPr>
            <a:xfrm>
              <a:off x="5601891" y="1999178"/>
              <a:ext cx="177165" cy="199162"/>
            </a:xfrm>
            <a:custGeom>
              <a:rect b="b" l="l" r="r" t="t"/>
              <a:pathLst>
                <a:path extrusionOk="0" h="7388" w="6572">
                  <a:moveTo>
                    <a:pt x="410" y="0"/>
                  </a:moveTo>
                  <a:cubicBezTo>
                    <a:pt x="184" y="0"/>
                    <a:pt x="1" y="182"/>
                    <a:pt x="1" y="409"/>
                  </a:cubicBezTo>
                  <a:lnTo>
                    <a:pt x="1" y="6978"/>
                  </a:lnTo>
                  <a:cubicBezTo>
                    <a:pt x="1" y="7144"/>
                    <a:pt x="100" y="7293"/>
                    <a:pt x="253" y="7357"/>
                  </a:cubicBezTo>
                  <a:cubicBezTo>
                    <a:pt x="303" y="7377"/>
                    <a:pt x="355" y="7388"/>
                    <a:pt x="408" y="7388"/>
                  </a:cubicBezTo>
                  <a:cubicBezTo>
                    <a:pt x="514" y="7388"/>
                    <a:pt x="620" y="7346"/>
                    <a:pt x="699" y="7267"/>
                  </a:cubicBezTo>
                  <a:lnTo>
                    <a:pt x="2215" y="5751"/>
                  </a:lnTo>
                  <a:lnTo>
                    <a:pt x="6571" y="5751"/>
                  </a:lnTo>
                  <a:lnTo>
                    <a:pt x="6571" y="4040"/>
                  </a:lnTo>
                  <a:cubicBezTo>
                    <a:pt x="6095" y="3871"/>
                    <a:pt x="5753" y="3422"/>
                    <a:pt x="5753" y="2889"/>
                  </a:cubicBezTo>
                  <a:cubicBezTo>
                    <a:pt x="5753" y="2357"/>
                    <a:pt x="6095" y="1908"/>
                    <a:pt x="6571" y="1738"/>
                  </a:cubicBezTo>
                  <a:lnTo>
                    <a:pt x="65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2"/>
            <p:cNvSpPr/>
            <p:nvPr/>
          </p:nvSpPr>
          <p:spPr>
            <a:xfrm>
              <a:off x="5623942" y="2286491"/>
              <a:ext cx="133062" cy="88960"/>
            </a:xfrm>
            <a:custGeom>
              <a:rect b="b" l="l" r="r" t="t"/>
              <a:pathLst>
                <a:path extrusionOk="0" h="3300" w="4936">
                  <a:moveTo>
                    <a:pt x="2481" y="1"/>
                  </a:moveTo>
                  <a:cubicBezTo>
                    <a:pt x="1128" y="1"/>
                    <a:pt x="0" y="1129"/>
                    <a:pt x="0" y="2482"/>
                  </a:cubicBezTo>
                  <a:lnTo>
                    <a:pt x="0" y="2891"/>
                  </a:lnTo>
                  <a:cubicBezTo>
                    <a:pt x="0" y="3116"/>
                    <a:pt x="184" y="3300"/>
                    <a:pt x="409" y="3300"/>
                  </a:cubicBezTo>
                  <a:lnTo>
                    <a:pt x="4526" y="3300"/>
                  </a:lnTo>
                  <a:cubicBezTo>
                    <a:pt x="4752" y="3300"/>
                    <a:pt x="4935" y="3116"/>
                    <a:pt x="4935" y="2891"/>
                  </a:cubicBezTo>
                  <a:lnTo>
                    <a:pt x="4935" y="2482"/>
                  </a:lnTo>
                  <a:cubicBezTo>
                    <a:pt x="4935" y="1129"/>
                    <a:pt x="3835" y="1"/>
                    <a:pt x="2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2"/>
            <p:cNvSpPr/>
            <p:nvPr/>
          </p:nvSpPr>
          <p:spPr>
            <a:xfrm>
              <a:off x="5645993" y="2198313"/>
              <a:ext cx="88960" cy="88205"/>
            </a:xfrm>
            <a:custGeom>
              <a:rect b="b" l="l" r="r" t="t"/>
              <a:pathLst>
                <a:path extrusionOk="0" h="3272" w="3300">
                  <a:moveTo>
                    <a:pt x="1663" y="0"/>
                  </a:moveTo>
                  <a:cubicBezTo>
                    <a:pt x="761" y="0"/>
                    <a:pt x="0" y="733"/>
                    <a:pt x="0" y="1636"/>
                  </a:cubicBezTo>
                  <a:cubicBezTo>
                    <a:pt x="0" y="2539"/>
                    <a:pt x="761" y="3272"/>
                    <a:pt x="1663" y="3272"/>
                  </a:cubicBezTo>
                  <a:cubicBezTo>
                    <a:pt x="2566" y="3272"/>
                    <a:pt x="3299" y="2539"/>
                    <a:pt x="3299" y="1636"/>
                  </a:cubicBezTo>
                  <a:cubicBezTo>
                    <a:pt x="3299" y="733"/>
                    <a:pt x="2566" y="0"/>
                    <a:pt x="16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5823077" y="2286491"/>
              <a:ext cx="132334" cy="88960"/>
            </a:xfrm>
            <a:custGeom>
              <a:rect b="b" l="l" r="r" t="t"/>
              <a:pathLst>
                <a:path extrusionOk="0" h="3300" w="4909">
                  <a:moveTo>
                    <a:pt x="2454" y="1"/>
                  </a:moveTo>
                  <a:cubicBezTo>
                    <a:pt x="1101" y="1"/>
                    <a:pt x="0" y="1129"/>
                    <a:pt x="0" y="2482"/>
                  </a:cubicBezTo>
                  <a:lnTo>
                    <a:pt x="0" y="2891"/>
                  </a:lnTo>
                  <a:cubicBezTo>
                    <a:pt x="0" y="3116"/>
                    <a:pt x="184" y="3300"/>
                    <a:pt x="409" y="3300"/>
                  </a:cubicBezTo>
                  <a:lnTo>
                    <a:pt x="4499" y="3300"/>
                  </a:lnTo>
                  <a:cubicBezTo>
                    <a:pt x="4726" y="3300"/>
                    <a:pt x="4908" y="3116"/>
                    <a:pt x="4908" y="2891"/>
                  </a:cubicBezTo>
                  <a:lnTo>
                    <a:pt x="4908" y="2482"/>
                  </a:lnTo>
                  <a:cubicBezTo>
                    <a:pt x="4908" y="1129"/>
                    <a:pt x="3807" y="1"/>
                    <a:pt x="24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2"/>
            <p:cNvSpPr/>
            <p:nvPr/>
          </p:nvSpPr>
          <p:spPr>
            <a:xfrm>
              <a:off x="5845128" y="2198313"/>
              <a:ext cx="88232" cy="88205"/>
            </a:xfrm>
            <a:custGeom>
              <a:rect b="b" l="l" r="r" t="t"/>
              <a:pathLst>
                <a:path extrusionOk="0" h="3272" w="3273">
                  <a:moveTo>
                    <a:pt x="1636" y="0"/>
                  </a:moveTo>
                  <a:cubicBezTo>
                    <a:pt x="735" y="0"/>
                    <a:pt x="0" y="733"/>
                    <a:pt x="0" y="1636"/>
                  </a:cubicBezTo>
                  <a:cubicBezTo>
                    <a:pt x="0" y="2539"/>
                    <a:pt x="735" y="3272"/>
                    <a:pt x="1636" y="3272"/>
                  </a:cubicBezTo>
                  <a:cubicBezTo>
                    <a:pt x="2539" y="3272"/>
                    <a:pt x="3272" y="2539"/>
                    <a:pt x="3272" y="1636"/>
                  </a:cubicBezTo>
                  <a:cubicBezTo>
                    <a:pt x="3272" y="733"/>
                    <a:pt x="2539" y="0"/>
                    <a:pt x="1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5779029" y="1999178"/>
              <a:ext cx="199162" cy="199162"/>
            </a:xfrm>
            <a:custGeom>
              <a:rect b="b" l="l" r="r" t="t"/>
              <a:pathLst>
                <a:path extrusionOk="0" h="7388" w="7388">
                  <a:moveTo>
                    <a:pt x="2452" y="2480"/>
                  </a:moveTo>
                  <a:cubicBezTo>
                    <a:pt x="2679" y="2480"/>
                    <a:pt x="2861" y="2663"/>
                    <a:pt x="2861" y="2889"/>
                  </a:cubicBezTo>
                  <a:cubicBezTo>
                    <a:pt x="2861" y="3115"/>
                    <a:pt x="2679" y="3298"/>
                    <a:pt x="2452" y="3298"/>
                  </a:cubicBezTo>
                  <a:cubicBezTo>
                    <a:pt x="2227" y="3298"/>
                    <a:pt x="2043" y="3115"/>
                    <a:pt x="2043" y="2889"/>
                  </a:cubicBezTo>
                  <a:cubicBezTo>
                    <a:pt x="2043" y="2663"/>
                    <a:pt x="2227" y="2480"/>
                    <a:pt x="2452" y="2480"/>
                  </a:cubicBezTo>
                  <a:close/>
                  <a:moveTo>
                    <a:pt x="4088" y="2480"/>
                  </a:moveTo>
                  <a:cubicBezTo>
                    <a:pt x="4315" y="2480"/>
                    <a:pt x="4497" y="2663"/>
                    <a:pt x="4497" y="2889"/>
                  </a:cubicBezTo>
                  <a:cubicBezTo>
                    <a:pt x="4497" y="3115"/>
                    <a:pt x="4315" y="3298"/>
                    <a:pt x="4088" y="3298"/>
                  </a:cubicBezTo>
                  <a:cubicBezTo>
                    <a:pt x="3863" y="3298"/>
                    <a:pt x="3679" y="3115"/>
                    <a:pt x="3679" y="2889"/>
                  </a:cubicBezTo>
                  <a:cubicBezTo>
                    <a:pt x="3679" y="2663"/>
                    <a:pt x="3863" y="2480"/>
                    <a:pt x="4088" y="2480"/>
                  </a:cubicBezTo>
                  <a:close/>
                  <a:moveTo>
                    <a:pt x="5724" y="2480"/>
                  </a:moveTo>
                  <a:cubicBezTo>
                    <a:pt x="5949" y="2480"/>
                    <a:pt x="6133" y="2663"/>
                    <a:pt x="6133" y="2889"/>
                  </a:cubicBezTo>
                  <a:cubicBezTo>
                    <a:pt x="6133" y="3115"/>
                    <a:pt x="5949" y="3298"/>
                    <a:pt x="5724" y="3298"/>
                  </a:cubicBezTo>
                  <a:cubicBezTo>
                    <a:pt x="5499" y="3298"/>
                    <a:pt x="5315" y="3115"/>
                    <a:pt x="5315" y="2889"/>
                  </a:cubicBezTo>
                  <a:cubicBezTo>
                    <a:pt x="5315" y="2663"/>
                    <a:pt x="5499" y="2480"/>
                    <a:pt x="5724" y="2480"/>
                  </a:cubicBezTo>
                  <a:close/>
                  <a:moveTo>
                    <a:pt x="818" y="0"/>
                  </a:moveTo>
                  <a:lnTo>
                    <a:pt x="818" y="2072"/>
                  </a:lnTo>
                  <a:cubicBezTo>
                    <a:pt x="818" y="2297"/>
                    <a:pt x="634" y="2481"/>
                    <a:pt x="409" y="2481"/>
                  </a:cubicBezTo>
                  <a:cubicBezTo>
                    <a:pt x="182" y="2481"/>
                    <a:pt x="0" y="2663"/>
                    <a:pt x="0" y="2890"/>
                  </a:cubicBezTo>
                  <a:cubicBezTo>
                    <a:pt x="0" y="3115"/>
                    <a:pt x="182" y="3299"/>
                    <a:pt x="409" y="3299"/>
                  </a:cubicBezTo>
                  <a:cubicBezTo>
                    <a:pt x="634" y="3299"/>
                    <a:pt x="818" y="3481"/>
                    <a:pt x="818" y="3708"/>
                  </a:cubicBezTo>
                  <a:lnTo>
                    <a:pt x="818" y="5751"/>
                  </a:lnTo>
                  <a:lnTo>
                    <a:pt x="5146" y="5751"/>
                  </a:lnTo>
                  <a:lnTo>
                    <a:pt x="6689" y="7267"/>
                  </a:lnTo>
                  <a:cubicBezTo>
                    <a:pt x="6768" y="7346"/>
                    <a:pt x="6874" y="7388"/>
                    <a:pt x="6980" y="7388"/>
                  </a:cubicBezTo>
                  <a:cubicBezTo>
                    <a:pt x="7032" y="7388"/>
                    <a:pt x="7085" y="7377"/>
                    <a:pt x="7135" y="7357"/>
                  </a:cubicBezTo>
                  <a:cubicBezTo>
                    <a:pt x="7288" y="7293"/>
                    <a:pt x="7387" y="7144"/>
                    <a:pt x="7387" y="6978"/>
                  </a:cubicBezTo>
                  <a:lnTo>
                    <a:pt x="7387" y="409"/>
                  </a:lnTo>
                  <a:cubicBezTo>
                    <a:pt x="7387" y="182"/>
                    <a:pt x="7205" y="0"/>
                    <a:pt x="69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Design</a:t>
            </a:r>
            <a:endParaRPr/>
          </a:p>
        </p:txBody>
      </p:sp>
      <p:sp>
        <p:nvSpPr>
          <p:cNvPr id="475" name="Google Shape;475;p43"/>
          <p:cNvSpPr txBox="1"/>
          <p:nvPr>
            <p:ph idx="4" type="subTitle"/>
          </p:nvPr>
        </p:nvSpPr>
        <p:spPr>
          <a:xfrm>
            <a:off x="720000" y="1313875"/>
            <a:ext cx="34272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Grouping</a:t>
            </a:r>
            <a:endParaRPr/>
          </a:p>
        </p:txBody>
      </p:sp>
      <p:sp>
        <p:nvSpPr>
          <p:cNvPr id="476" name="Google Shape;476;p43"/>
          <p:cNvSpPr txBox="1"/>
          <p:nvPr>
            <p:ph idx="5" type="subTitle"/>
          </p:nvPr>
        </p:nvSpPr>
        <p:spPr>
          <a:xfrm>
            <a:off x="4992803" y="1312950"/>
            <a:ext cx="34272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</a:t>
            </a:r>
            <a:r>
              <a:rPr lang="en"/>
              <a:t>p</a:t>
            </a:r>
            <a:r>
              <a:rPr lang="en"/>
              <a:t>actful Players</a:t>
            </a:r>
            <a:endParaRPr/>
          </a:p>
        </p:txBody>
      </p:sp>
      <p:sp>
        <p:nvSpPr>
          <p:cNvPr id="477" name="Google Shape;477;p43"/>
          <p:cNvSpPr txBox="1"/>
          <p:nvPr>
            <p:ph idx="1" type="subTitle"/>
          </p:nvPr>
        </p:nvSpPr>
        <p:spPr>
          <a:xfrm>
            <a:off x="720000" y="1796299"/>
            <a:ext cx="3429000" cy="10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Top vs Bottom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By position</a:t>
            </a:r>
            <a:endParaRPr sz="1600"/>
          </a:p>
        </p:txBody>
      </p:sp>
      <p:sp>
        <p:nvSpPr>
          <p:cNvPr id="478" name="Google Shape;478;p43"/>
          <p:cNvSpPr txBox="1"/>
          <p:nvPr>
            <p:ph idx="2" type="subTitle"/>
          </p:nvPr>
        </p:nvSpPr>
        <p:spPr>
          <a:xfrm>
            <a:off x="4992801" y="1794926"/>
            <a:ext cx="3427200" cy="1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Filtered out players by minutes played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3"/>
          <p:cNvSpPr txBox="1"/>
          <p:nvPr>
            <p:ph idx="3" type="subTitle"/>
          </p:nvPr>
        </p:nvSpPr>
        <p:spPr>
          <a:xfrm>
            <a:off x="2857508" y="3636433"/>
            <a:ext cx="34290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Players apart of latest team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Players will hold latest position</a:t>
            </a:r>
            <a:endParaRPr sz="1600"/>
          </a:p>
        </p:txBody>
      </p:sp>
      <p:sp>
        <p:nvSpPr>
          <p:cNvPr id="480" name="Google Shape;480;p43"/>
          <p:cNvSpPr txBox="1"/>
          <p:nvPr>
            <p:ph idx="6" type="subTitle"/>
          </p:nvPr>
        </p:nvSpPr>
        <p:spPr>
          <a:xfrm>
            <a:off x="2862072" y="3157827"/>
            <a:ext cx="34290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/>
          </a:p>
        </p:txBody>
      </p:sp>
      <p:grpSp>
        <p:nvGrpSpPr>
          <p:cNvPr id="481" name="Google Shape;481;p43"/>
          <p:cNvGrpSpPr/>
          <p:nvPr/>
        </p:nvGrpSpPr>
        <p:grpSpPr>
          <a:xfrm rot="-978536">
            <a:off x="679293" y="3413338"/>
            <a:ext cx="1182320" cy="2015262"/>
            <a:chOff x="3817521" y="2097812"/>
            <a:chExt cx="457006" cy="778965"/>
          </a:xfrm>
        </p:grpSpPr>
        <p:sp>
          <p:nvSpPr>
            <p:cNvPr id="482" name="Google Shape;482;p43"/>
            <p:cNvSpPr/>
            <p:nvPr/>
          </p:nvSpPr>
          <p:spPr>
            <a:xfrm>
              <a:off x="3817521" y="2100479"/>
              <a:ext cx="457003" cy="775727"/>
            </a:xfrm>
            <a:custGeom>
              <a:rect b="b" l="l" r="r" t="t"/>
              <a:pathLst>
                <a:path extrusionOk="0" h="64996" w="38291">
                  <a:moveTo>
                    <a:pt x="36030" y="1"/>
                  </a:moveTo>
                  <a:cubicBezTo>
                    <a:pt x="35851" y="1"/>
                    <a:pt x="35640" y="31"/>
                    <a:pt x="35386" y="95"/>
                  </a:cubicBezTo>
                  <a:cubicBezTo>
                    <a:pt x="33993" y="428"/>
                    <a:pt x="26623" y="7595"/>
                    <a:pt x="25813" y="8846"/>
                  </a:cubicBezTo>
                  <a:cubicBezTo>
                    <a:pt x="25003" y="10084"/>
                    <a:pt x="21408" y="15704"/>
                    <a:pt x="21408" y="15704"/>
                  </a:cubicBezTo>
                  <a:cubicBezTo>
                    <a:pt x="21408" y="15704"/>
                    <a:pt x="7620" y="51315"/>
                    <a:pt x="0" y="64102"/>
                  </a:cubicBezTo>
                  <a:lnTo>
                    <a:pt x="21955" y="64995"/>
                  </a:lnTo>
                  <a:lnTo>
                    <a:pt x="27373" y="36563"/>
                  </a:lnTo>
                  <a:lnTo>
                    <a:pt x="32195" y="32884"/>
                  </a:lnTo>
                  <a:cubicBezTo>
                    <a:pt x="32195" y="32884"/>
                    <a:pt x="33159" y="32575"/>
                    <a:pt x="33409" y="30384"/>
                  </a:cubicBezTo>
                  <a:cubicBezTo>
                    <a:pt x="33695" y="27800"/>
                    <a:pt x="36910" y="21288"/>
                    <a:pt x="37564" y="19978"/>
                  </a:cubicBezTo>
                  <a:cubicBezTo>
                    <a:pt x="37648" y="19811"/>
                    <a:pt x="37672" y="19609"/>
                    <a:pt x="37636" y="19418"/>
                  </a:cubicBezTo>
                  <a:cubicBezTo>
                    <a:pt x="37517" y="18906"/>
                    <a:pt x="37136" y="17954"/>
                    <a:pt x="35767" y="17501"/>
                  </a:cubicBezTo>
                  <a:cubicBezTo>
                    <a:pt x="35674" y="17472"/>
                    <a:pt x="35579" y="17457"/>
                    <a:pt x="35482" y="17457"/>
                  </a:cubicBezTo>
                  <a:cubicBezTo>
                    <a:pt x="33558" y="17457"/>
                    <a:pt x="30742" y="23002"/>
                    <a:pt x="30742" y="23002"/>
                  </a:cubicBezTo>
                  <a:cubicBezTo>
                    <a:pt x="30742" y="23002"/>
                    <a:pt x="30244" y="23756"/>
                    <a:pt x="29475" y="23756"/>
                  </a:cubicBezTo>
                  <a:cubicBezTo>
                    <a:pt x="29235" y="23756"/>
                    <a:pt x="28968" y="23683"/>
                    <a:pt x="28682" y="23490"/>
                  </a:cubicBezTo>
                  <a:cubicBezTo>
                    <a:pt x="27492" y="22669"/>
                    <a:pt x="28873" y="20276"/>
                    <a:pt x="28873" y="20276"/>
                  </a:cubicBezTo>
                  <a:lnTo>
                    <a:pt x="32516" y="13060"/>
                  </a:lnTo>
                  <a:lnTo>
                    <a:pt x="37255" y="6738"/>
                  </a:lnTo>
                  <a:cubicBezTo>
                    <a:pt x="37255" y="6738"/>
                    <a:pt x="38291" y="5643"/>
                    <a:pt x="38053" y="4726"/>
                  </a:cubicBezTo>
                  <a:cubicBezTo>
                    <a:pt x="37814" y="3821"/>
                    <a:pt x="36957" y="2964"/>
                    <a:pt x="36957" y="2964"/>
                  </a:cubicBezTo>
                  <a:cubicBezTo>
                    <a:pt x="36957" y="2964"/>
                    <a:pt x="37672" y="2071"/>
                    <a:pt x="37398" y="1476"/>
                  </a:cubicBezTo>
                  <a:cubicBezTo>
                    <a:pt x="36980" y="592"/>
                    <a:pt x="36824" y="1"/>
                    <a:pt x="360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3"/>
            <p:cNvSpPr/>
            <p:nvPr/>
          </p:nvSpPr>
          <p:spPr>
            <a:xfrm>
              <a:off x="4098733" y="2129875"/>
              <a:ext cx="159881" cy="194123"/>
            </a:xfrm>
            <a:custGeom>
              <a:rect b="b" l="l" r="r" t="t"/>
              <a:pathLst>
                <a:path extrusionOk="0" fill="none" h="16265" w="13396">
                  <a:moveTo>
                    <a:pt x="13395" y="501"/>
                  </a:moveTo>
                  <a:cubicBezTo>
                    <a:pt x="13395" y="501"/>
                    <a:pt x="13002" y="1"/>
                    <a:pt x="12443" y="501"/>
                  </a:cubicBezTo>
                  <a:cubicBezTo>
                    <a:pt x="12276" y="632"/>
                    <a:pt x="11597" y="1299"/>
                    <a:pt x="10704" y="2180"/>
                  </a:cubicBezTo>
                  <a:cubicBezTo>
                    <a:pt x="9061" y="3811"/>
                    <a:pt x="6716" y="6144"/>
                    <a:pt x="5585" y="7276"/>
                  </a:cubicBezTo>
                  <a:cubicBezTo>
                    <a:pt x="5156" y="7716"/>
                    <a:pt x="4763" y="8192"/>
                    <a:pt x="4430" y="8704"/>
                  </a:cubicBezTo>
                  <a:lnTo>
                    <a:pt x="1" y="16265"/>
                  </a:lnTo>
                </a:path>
              </a:pathLst>
            </a:custGeom>
            <a:noFill/>
            <a:ln cap="flat" cmpd="sng" w="53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3"/>
            <p:cNvSpPr/>
            <p:nvPr/>
          </p:nvSpPr>
          <p:spPr>
            <a:xfrm>
              <a:off x="4227620" y="2321862"/>
              <a:ext cx="35399" cy="30697"/>
            </a:xfrm>
            <a:custGeom>
              <a:rect b="b" l="l" r="r" t="t"/>
              <a:pathLst>
                <a:path extrusionOk="0" fill="none" h="2572" w="2966">
                  <a:moveTo>
                    <a:pt x="1525" y="2346"/>
                  </a:moveTo>
                  <a:lnTo>
                    <a:pt x="584" y="1846"/>
                  </a:lnTo>
                  <a:cubicBezTo>
                    <a:pt x="155" y="1619"/>
                    <a:pt x="1" y="1096"/>
                    <a:pt x="215" y="679"/>
                  </a:cubicBezTo>
                  <a:lnTo>
                    <a:pt x="263" y="584"/>
                  </a:lnTo>
                  <a:cubicBezTo>
                    <a:pt x="489" y="167"/>
                    <a:pt x="1013" y="0"/>
                    <a:pt x="1441" y="226"/>
                  </a:cubicBezTo>
                  <a:lnTo>
                    <a:pt x="2382" y="726"/>
                  </a:lnTo>
                  <a:cubicBezTo>
                    <a:pt x="2811" y="953"/>
                    <a:pt x="2965" y="1477"/>
                    <a:pt x="2751" y="1905"/>
                  </a:cubicBezTo>
                  <a:lnTo>
                    <a:pt x="2703" y="1989"/>
                  </a:lnTo>
                  <a:cubicBezTo>
                    <a:pt x="2477" y="2405"/>
                    <a:pt x="1953" y="2572"/>
                    <a:pt x="1525" y="2346"/>
                  </a:cubicBezTo>
                  <a:close/>
                </a:path>
              </a:pathLst>
            </a:custGeom>
            <a:noFill/>
            <a:ln cap="flat" cmpd="sng" w="53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3"/>
            <p:cNvSpPr/>
            <p:nvPr/>
          </p:nvSpPr>
          <p:spPr>
            <a:xfrm>
              <a:off x="4226343" y="2140963"/>
              <a:ext cx="30136" cy="29288"/>
            </a:xfrm>
            <a:custGeom>
              <a:rect b="b" l="l" r="r" t="t"/>
              <a:pathLst>
                <a:path extrusionOk="0" fill="none" h="2454" w="2525">
                  <a:moveTo>
                    <a:pt x="1370" y="1"/>
                  </a:moveTo>
                  <a:cubicBezTo>
                    <a:pt x="1394" y="12"/>
                    <a:pt x="1405" y="36"/>
                    <a:pt x="1429" y="60"/>
                  </a:cubicBezTo>
                  <a:lnTo>
                    <a:pt x="2191" y="810"/>
                  </a:lnTo>
                  <a:cubicBezTo>
                    <a:pt x="2525" y="1155"/>
                    <a:pt x="2525" y="1703"/>
                    <a:pt x="2191" y="2037"/>
                  </a:cubicBezTo>
                  <a:lnTo>
                    <a:pt x="2120" y="2108"/>
                  </a:lnTo>
                  <a:cubicBezTo>
                    <a:pt x="1775" y="2453"/>
                    <a:pt x="1227" y="2453"/>
                    <a:pt x="893" y="2108"/>
                  </a:cubicBezTo>
                  <a:lnTo>
                    <a:pt x="131" y="1358"/>
                  </a:lnTo>
                  <a:cubicBezTo>
                    <a:pt x="84" y="1298"/>
                    <a:pt x="36" y="1239"/>
                    <a:pt x="0" y="1179"/>
                  </a:cubicBezTo>
                </a:path>
              </a:pathLst>
            </a:custGeom>
            <a:noFill/>
            <a:ln cap="flat" cmpd="sng" w="53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3"/>
            <p:cNvSpPr/>
            <p:nvPr/>
          </p:nvSpPr>
          <p:spPr>
            <a:xfrm>
              <a:off x="4217391" y="2103738"/>
              <a:ext cx="27439" cy="25159"/>
            </a:xfrm>
            <a:custGeom>
              <a:rect b="b" l="l" r="r" t="t"/>
              <a:pathLst>
                <a:path extrusionOk="0" fill="none" h="2108" w="2299">
                  <a:moveTo>
                    <a:pt x="1477" y="0"/>
                  </a:moveTo>
                  <a:lnTo>
                    <a:pt x="1953" y="476"/>
                  </a:lnTo>
                  <a:cubicBezTo>
                    <a:pt x="2298" y="810"/>
                    <a:pt x="2298" y="1357"/>
                    <a:pt x="1953" y="1703"/>
                  </a:cubicBezTo>
                  <a:lnTo>
                    <a:pt x="1882" y="1774"/>
                  </a:lnTo>
                  <a:cubicBezTo>
                    <a:pt x="1548" y="2108"/>
                    <a:pt x="1001" y="2108"/>
                    <a:pt x="655" y="1774"/>
                  </a:cubicBezTo>
                  <a:lnTo>
                    <a:pt x="0" y="1084"/>
                  </a:lnTo>
                </a:path>
              </a:pathLst>
            </a:custGeom>
            <a:noFill/>
            <a:ln cap="flat" cmpd="sng" w="53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3"/>
            <p:cNvSpPr/>
            <p:nvPr/>
          </p:nvSpPr>
          <p:spPr>
            <a:xfrm>
              <a:off x="3899514" y="2521260"/>
              <a:ext cx="250110" cy="220356"/>
            </a:xfrm>
            <a:custGeom>
              <a:rect b="b" l="l" r="r" t="t"/>
              <a:pathLst>
                <a:path extrusionOk="0" h="18463" w="20956">
                  <a:moveTo>
                    <a:pt x="6286" y="1"/>
                  </a:moveTo>
                  <a:cubicBezTo>
                    <a:pt x="5913" y="1"/>
                    <a:pt x="5566" y="241"/>
                    <a:pt x="5441" y="605"/>
                  </a:cubicBezTo>
                  <a:lnTo>
                    <a:pt x="4298" y="3129"/>
                  </a:lnTo>
                  <a:lnTo>
                    <a:pt x="3346" y="5213"/>
                  </a:lnTo>
                  <a:lnTo>
                    <a:pt x="2477" y="7094"/>
                  </a:lnTo>
                  <a:lnTo>
                    <a:pt x="1524" y="9177"/>
                  </a:lnTo>
                  <a:lnTo>
                    <a:pt x="143" y="12202"/>
                  </a:lnTo>
                  <a:cubicBezTo>
                    <a:pt x="0" y="12666"/>
                    <a:pt x="250" y="13166"/>
                    <a:pt x="703" y="13321"/>
                  </a:cubicBezTo>
                  <a:lnTo>
                    <a:pt x="17514" y="18417"/>
                  </a:lnTo>
                  <a:cubicBezTo>
                    <a:pt x="17607" y="18448"/>
                    <a:pt x="17702" y="18462"/>
                    <a:pt x="17795" y="18462"/>
                  </a:cubicBezTo>
                  <a:cubicBezTo>
                    <a:pt x="18165" y="18462"/>
                    <a:pt x="18510" y="18228"/>
                    <a:pt x="18633" y="17857"/>
                  </a:cubicBezTo>
                  <a:lnTo>
                    <a:pt x="19145" y="14976"/>
                  </a:lnTo>
                  <a:lnTo>
                    <a:pt x="19550" y="12713"/>
                  </a:lnTo>
                  <a:lnTo>
                    <a:pt x="19907" y="10666"/>
                  </a:lnTo>
                  <a:lnTo>
                    <a:pt x="20312" y="8403"/>
                  </a:lnTo>
                  <a:lnTo>
                    <a:pt x="20800" y="5689"/>
                  </a:lnTo>
                  <a:cubicBezTo>
                    <a:pt x="20955" y="5224"/>
                    <a:pt x="20693" y="4724"/>
                    <a:pt x="20241" y="4570"/>
                  </a:cubicBezTo>
                  <a:lnTo>
                    <a:pt x="6560" y="45"/>
                  </a:lnTo>
                  <a:cubicBezTo>
                    <a:pt x="6469" y="15"/>
                    <a:pt x="6377" y="1"/>
                    <a:pt x="6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3"/>
            <p:cNvSpPr/>
            <p:nvPr/>
          </p:nvSpPr>
          <p:spPr>
            <a:xfrm>
              <a:off x="3939437" y="2558592"/>
              <a:ext cx="202513" cy="89966"/>
            </a:xfrm>
            <a:custGeom>
              <a:rect b="b" l="l" r="r" t="t"/>
              <a:pathLst>
                <a:path extrusionOk="0" h="7538" w="16968">
                  <a:moveTo>
                    <a:pt x="953" y="1"/>
                  </a:moveTo>
                  <a:lnTo>
                    <a:pt x="1" y="2085"/>
                  </a:lnTo>
                  <a:lnTo>
                    <a:pt x="16562" y="7538"/>
                  </a:lnTo>
                  <a:lnTo>
                    <a:pt x="16967" y="5275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3"/>
            <p:cNvSpPr/>
            <p:nvPr/>
          </p:nvSpPr>
          <p:spPr>
            <a:xfrm>
              <a:off x="3917703" y="2605915"/>
              <a:ext cx="215152" cy="94084"/>
            </a:xfrm>
            <a:custGeom>
              <a:rect b="b" l="l" r="r" t="t"/>
              <a:pathLst>
                <a:path extrusionOk="0" h="7883" w="18027">
                  <a:moveTo>
                    <a:pt x="953" y="1"/>
                  </a:moveTo>
                  <a:lnTo>
                    <a:pt x="0" y="2084"/>
                  </a:lnTo>
                  <a:lnTo>
                    <a:pt x="17621" y="7883"/>
                  </a:lnTo>
                  <a:lnTo>
                    <a:pt x="18026" y="5620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0" name="Google Shape;490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17528" y="2097812"/>
              <a:ext cx="456999" cy="7789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1" name="Google Shape;491;p43"/>
          <p:cNvGrpSpPr/>
          <p:nvPr/>
        </p:nvGrpSpPr>
        <p:grpSpPr>
          <a:xfrm>
            <a:off x="304810" y="4164437"/>
            <a:ext cx="620554" cy="201452"/>
            <a:chOff x="2065129" y="1137027"/>
            <a:chExt cx="222397" cy="72195"/>
          </a:xfrm>
        </p:grpSpPr>
        <p:sp>
          <p:nvSpPr>
            <p:cNvPr id="492" name="Google Shape;492;p43"/>
            <p:cNvSpPr/>
            <p:nvPr/>
          </p:nvSpPr>
          <p:spPr>
            <a:xfrm>
              <a:off x="2143136" y="1137027"/>
              <a:ext cx="72207" cy="72195"/>
            </a:xfrm>
            <a:custGeom>
              <a:rect b="b" l="l" r="r" t="t"/>
              <a:pathLst>
                <a:path extrusionOk="0" h="6049" w="6050">
                  <a:moveTo>
                    <a:pt x="3025" y="0"/>
                  </a:moveTo>
                  <a:lnTo>
                    <a:pt x="2215" y="2215"/>
                  </a:lnTo>
                  <a:lnTo>
                    <a:pt x="1" y="3024"/>
                  </a:lnTo>
                  <a:lnTo>
                    <a:pt x="2227" y="3834"/>
                  </a:lnTo>
                  <a:lnTo>
                    <a:pt x="3037" y="6048"/>
                  </a:lnTo>
                  <a:lnTo>
                    <a:pt x="3835" y="3834"/>
                  </a:lnTo>
                  <a:lnTo>
                    <a:pt x="6049" y="3024"/>
                  </a:lnTo>
                  <a:lnTo>
                    <a:pt x="3835" y="2215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2215331" y="1137027"/>
              <a:ext cx="72195" cy="72052"/>
            </a:xfrm>
            <a:custGeom>
              <a:rect b="b" l="l" r="r" t="t"/>
              <a:pathLst>
                <a:path extrusionOk="0" fill="none" h="6037" w="6049">
                  <a:moveTo>
                    <a:pt x="2215" y="3822"/>
                  </a:moveTo>
                  <a:lnTo>
                    <a:pt x="3024" y="6037"/>
                  </a:lnTo>
                  <a:lnTo>
                    <a:pt x="3834" y="3822"/>
                  </a:lnTo>
                  <a:lnTo>
                    <a:pt x="6049" y="3012"/>
                  </a:lnTo>
                  <a:lnTo>
                    <a:pt x="3834" y="2215"/>
                  </a:lnTo>
                  <a:lnTo>
                    <a:pt x="3024" y="0"/>
                  </a:lnTo>
                  <a:lnTo>
                    <a:pt x="2215" y="2215"/>
                  </a:lnTo>
                  <a:lnTo>
                    <a:pt x="0" y="3024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2065129" y="1137158"/>
              <a:ext cx="72052" cy="72064"/>
            </a:xfrm>
            <a:custGeom>
              <a:rect b="b" l="l" r="r" t="t"/>
              <a:pathLst>
                <a:path extrusionOk="0" fill="none" h="6038" w="6037">
                  <a:moveTo>
                    <a:pt x="2215" y="3835"/>
                  </a:moveTo>
                  <a:lnTo>
                    <a:pt x="3025" y="6037"/>
                  </a:lnTo>
                  <a:lnTo>
                    <a:pt x="3822" y="3823"/>
                  </a:lnTo>
                  <a:lnTo>
                    <a:pt x="6037" y="3013"/>
                  </a:lnTo>
                  <a:lnTo>
                    <a:pt x="3822" y="2216"/>
                  </a:lnTo>
                  <a:lnTo>
                    <a:pt x="3013" y="1"/>
                  </a:lnTo>
                  <a:lnTo>
                    <a:pt x="2215" y="2216"/>
                  </a:lnTo>
                  <a:lnTo>
                    <a:pt x="0" y="3025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" name="Google Shape;495;p43"/>
          <p:cNvGrpSpPr/>
          <p:nvPr/>
        </p:nvGrpSpPr>
        <p:grpSpPr>
          <a:xfrm>
            <a:off x="8011454" y="3095579"/>
            <a:ext cx="570386" cy="572685"/>
            <a:chOff x="3152676" y="3329916"/>
            <a:chExt cx="540548" cy="542778"/>
          </a:xfrm>
        </p:grpSpPr>
        <p:sp>
          <p:nvSpPr>
            <p:cNvPr id="496" name="Google Shape;496;p43"/>
            <p:cNvSpPr/>
            <p:nvPr/>
          </p:nvSpPr>
          <p:spPr>
            <a:xfrm>
              <a:off x="3154902" y="3329916"/>
              <a:ext cx="537863" cy="537863"/>
            </a:xfrm>
            <a:custGeom>
              <a:rect b="b" l="l" r="r" t="t"/>
              <a:pathLst>
                <a:path extrusionOk="0" h="45066" w="45066">
                  <a:moveTo>
                    <a:pt x="22527" y="1"/>
                  </a:moveTo>
                  <a:cubicBezTo>
                    <a:pt x="14609" y="1"/>
                    <a:pt x="7644" y="4085"/>
                    <a:pt x="3620" y="10264"/>
                  </a:cubicBezTo>
                  <a:cubicBezTo>
                    <a:pt x="3346" y="10705"/>
                    <a:pt x="3072" y="11145"/>
                    <a:pt x="2822" y="11598"/>
                  </a:cubicBezTo>
                  <a:cubicBezTo>
                    <a:pt x="1024" y="14836"/>
                    <a:pt x="0" y="18563"/>
                    <a:pt x="0" y="22539"/>
                  </a:cubicBezTo>
                  <a:cubicBezTo>
                    <a:pt x="0" y="25849"/>
                    <a:pt x="715" y="28993"/>
                    <a:pt x="1989" y="31814"/>
                  </a:cubicBezTo>
                  <a:cubicBezTo>
                    <a:pt x="2155" y="32172"/>
                    <a:pt x="2322" y="32529"/>
                    <a:pt x="2501" y="32874"/>
                  </a:cubicBezTo>
                  <a:cubicBezTo>
                    <a:pt x="3703" y="35196"/>
                    <a:pt x="5299" y="37279"/>
                    <a:pt x="7192" y="39041"/>
                  </a:cubicBezTo>
                  <a:cubicBezTo>
                    <a:pt x="7370" y="39208"/>
                    <a:pt x="7549" y="39375"/>
                    <a:pt x="7739" y="39542"/>
                  </a:cubicBezTo>
                  <a:cubicBezTo>
                    <a:pt x="9466" y="41042"/>
                    <a:pt x="11418" y="42280"/>
                    <a:pt x="13538" y="43209"/>
                  </a:cubicBezTo>
                  <a:cubicBezTo>
                    <a:pt x="13871" y="43340"/>
                    <a:pt x="14205" y="43482"/>
                    <a:pt x="14538" y="43613"/>
                  </a:cubicBezTo>
                  <a:cubicBezTo>
                    <a:pt x="17014" y="44554"/>
                    <a:pt x="19717" y="45066"/>
                    <a:pt x="22527" y="45066"/>
                  </a:cubicBezTo>
                  <a:cubicBezTo>
                    <a:pt x="23265" y="45066"/>
                    <a:pt x="23980" y="45030"/>
                    <a:pt x="24694" y="44959"/>
                  </a:cubicBezTo>
                  <a:cubicBezTo>
                    <a:pt x="25396" y="44899"/>
                    <a:pt x="26099" y="44792"/>
                    <a:pt x="26778" y="44661"/>
                  </a:cubicBezTo>
                  <a:cubicBezTo>
                    <a:pt x="36553" y="42804"/>
                    <a:pt x="44089" y="34624"/>
                    <a:pt x="44970" y="24528"/>
                  </a:cubicBezTo>
                  <a:cubicBezTo>
                    <a:pt x="45006" y="24147"/>
                    <a:pt x="45030" y="23754"/>
                    <a:pt x="45042" y="23361"/>
                  </a:cubicBezTo>
                  <a:cubicBezTo>
                    <a:pt x="45054" y="23087"/>
                    <a:pt x="45066" y="22813"/>
                    <a:pt x="45066" y="22539"/>
                  </a:cubicBezTo>
                  <a:cubicBezTo>
                    <a:pt x="45066" y="16610"/>
                    <a:pt x="42780" y="11229"/>
                    <a:pt x="39041" y="7204"/>
                  </a:cubicBezTo>
                  <a:cubicBezTo>
                    <a:pt x="38839" y="6978"/>
                    <a:pt x="38624" y="6764"/>
                    <a:pt x="38410" y="6549"/>
                  </a:cubicBezTo>
                  <a:cubicBezTo>
                    <a:pt x="34707" y="2870"/>
                    <a:pt x="29742" y="477"/>
                    <a:pt x="24218" y="60"/>
                  </a:cubicBezTo>
                  <a:cubicBezTo>
                    <a:pt x="23753" y="37"/>
                    <a:pt x="23289" y="13"/>
                    <a:pt x="22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7" name="Google Shape;497;p43"/>
            <p:cNvGrpSpPr/>
            <p:nvPr/>
          </p:nvGrpSpPr>
          <p:grpSpPr>
            <a:xfrm>
              <a:off x="3178629" y="3329916"/>
              <a:ext cx="513849" cy="536586"/>
              <a:chOff x="3178629" y="3329916"/>
              <a:chExt cx="513849" cy="536586"/>
            </a:xfrm>
          </p:grpSpPr>
          <p:sp>
            <p:nvSpPr>
              <p:cNvPr id="498" name="Google Shape;498;p43"/>
              <p:cNvSpPr/>
              <p:nvPr/>
            </p:nvSpPr>
            <p:spPr>
              <a:xfrm>
                <a:off x="3178629" y="3608717"/>
                <a:ext cx="513849" cy="157041"/>
              </a:xfrm>
              <a:custGeom>
                <a:rect b="b" l="l" r="r" t="t"/>
                <a:pathLst>
                  <a:path extrusionOk="0" h="13158" w="43054">
                    <a:moveTo>
                      <a:pt x="43054" y="1"/>
                    </a:moveTo>
                    <a:cubicBezTo>
                      <a:pt x="36434" y="7859"/>
                      <a:pt x="26671" y="12455"/>
                      <a:pt x="16277" y="12455"/>
                    </a:cubicBezTo>
                    <a:cubicBezTo>
                      <a:pt x="15169" y="12455"/>
                      <a:pt x="14086" y="12407"/>
                      <a:pt x="13002" y="12300"/>
                    </a:cubicBezTo>
                    <a:cubicBezTo>
                      <a:pt x="12740" y="12276"/>
                      <a:pt x="12490" y="12252"/>
                      <a:pt x="12240" y="12229"/>
                    </a:cubicBezTo>
                    <a:cubicBezTo>
                      <a:pt x="11300" y="12122"/>
                      <a:pt x="10383" y="11979"/>
                      <a:pt x="9466" y="11788"/>
                    </a:cubicBezTo>
                    <a:cubicBezTo>
                      <a:pt x="9204" y="11741"/>
                      <a:pt x="8954" y="11693"/>
                      <a:pt x="8704" y="11633"/>
                    </a:cubicBezTo>
                    <a:cubicBezTo>
                      <a:pt x="8133" y="11514"/>
                      <a:pt x="7573" y="11371"/>
                      <a:pt x="7013" y="11217"/>
                    </a:cubicBezTo>
                    <a:cubicBezTo>
                      <a:pt x="6775" y="11157"/>
                      <a:pt x="6537" y="11086"/>
                      <a:pt x="6287" y="11014"/>
                    </a:cubicBezTo>
                    <a:cubicBezTo>
                      <a:pt x="4120" y="10371"/>
                      <a:pt x="2013" y="9514"/>
                      <a:pt x="1" y="8454"/>
                    </a:cubicBezTo>
                    <a:lnTo>
                      <a:pt x="1" y="8454"/>
                    </a:lnTo>
                    <a:lnTo>
                      <a:pt x="513" y="9514"/>
                    </a:lnTo>
                    <a:cubicBezTo>
                      <a:pt x="2382" y="10431"/>
                      <a:pt x="4323" y="11181"/>
                      <a:pt x="6323" y="11764"/>
                    </a:cubicBezTo>
                    <a:cubicBezTo>
                      <a:pt x="6561" y="11836"/>
                      <a:pt x="6811" y="11895"/>
                      <a:pt x="7049" y="11967"/>
                    </a:cubicBezTo>
                    <a:cubicBezTo>
                      <a:pt x="7656" y="12122"/>
                      <a:pt x="8264" y="12264"/>
                      <a:pt x="8883" y="12395"/>
                    </a:cubicBezTo>
                    <a:cubicBezTo>
                      <a:pt x="9133" y="12455"/>
                      <a:pt x="9395" y="12503"/>
                      <a:pt x="9645" y="12550"/>
                    </a:cubicBezTo>
                    <a:cubicBezTo>
                      <a:pt x="10573" y="12729"/>
                      <a:pt x="11514" y="12860"/>
                      <a:pt x="12455" y="12955"/>
                    </a:cubicBezTo>
                    <a:cubicBezTo>
                      <a:pt x="12717" y="12991"/>
                      <a:pt x="12979" y="13014"/>
                      <a:pt x="13240" y="13038"/>
                    </a:cubicBezTo>
                    <a:cubicBezTo>
                      <a:pt x="14241" y="13122"/>
                      <a:pt x="15253" y="13157"/>
                      <a:pt x="16277" y="13157"/>
                    </a:cubicBezTo>
                    <a:cubicBezTo>
                      <a:pt x="26564" y="13157"/>
                      <a:pt x="36243" y="8752"/>
                      <a:pt x="42982" y="1168"/>
                    </a:cubicBezTo>
                    <a:lnTo>
                      <a:pt x="430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43"/>
              <p:cNvSpPr/>
              <p:nvPr/>
            </p:nvSpPr>
            <p:spPr>
              <a:xfrm>
                <a:off x="3319736" y="3408078"/>
                <a:ext cx="301120" cy="458423"/>
              </a:xfrm>
              <a:custGeom>
                <a:rect b="b" l="l" r="r" t="t"/>
                <a:pathLst>
                  <a:path extrusionOk="0" h="38410" w="25230">
                    <a:moveTo>
                      <a:pt x="24599" y="0"/>
                    </a:moveTo>
                    <a:cubicBezTo>
                      <a:pt x="19182" y="620"/>
                      <a:pt x="14026" y="2822"/>
                      <a:pt x="9835" y="6370"/>
                    </a:cubicBezTo>
                    <a:cubicBezTo>
                      <a:pt x="3870" y="11407"/>
                      <a:pt x="108" y="18800"/>
                      <a:pt x="13" y="25658"/>
                    </a:cubicBezTo>
                    <a:cubicBezTo>
                      <a:pt x="1" y="26837"/>
                      <a:pt x="132" y="27968"/>
                      <a:pt x="417" y="29040"/>
                    </a:cubicBezTo>
                    <a:cubicBezTo>
                      <a:pt x="477" y="29278"/>
                      <a:pt x="560" y="29528"/>
                      <a:pt x="632" y="29766"/>
                    </a:cubicBezTo>
                    <a:cubicBezTo>
                      <a:pt x="1715" y="33004"/>
                      <a:pt x="4168" y="35648"/>
                      <a:pt x="7728" y="37291"/>
                    </a:cubicBezTo>
                    <a:cubicBezTo>
                      <a:pt x="8716" y="37755"/>
                      <a:pt x="9776" y="38124"/>
                      <a:pt x="10883" y="38410"/>
                    </a:cubicBezTo>
                    <a:lnTo>
                      <a:pt x="12967" y="38112"/>
                    </a:lnTo>
                    <a:cubicBezTo>
                      <a:pt x="11169" y="37838"/>
                      <a:pt x="9514" y="37350"/>
                      <a:pt x="8025" y="36648"/>
                    </a:cubicBezTo>
                    <a:cubicBezTo>
                      <a:pt x="4763" y="35148"/>
                      <a:pt x="2489" y="32754"/>
                      <a:pt x="1417" y="29849"/>
                    </a:cubicBezTo>
                    <a:cubicBezTo>
                      <a:pt x="1334" y="29611"/>
                      <a:pt x="1251" y="29361"/>
                      <a:pt x="1179" y="29111"/>
                    </a:cubicBezTo>
                    <a:cubicBezTo>
                      <a:pt x="858" y="28028"/>
                      <a:pt x="703" y="26873"/>
                      <a:pt x="727" y="25670"/>
                    </a:cubicBezTo>
                    <a:cubicBezTo>
                      <a:pt x="810" y="19015"/>
                      <a:pt x="4477" y="11823"/>
                      <a:pt x="10288" y="6906"/>
                    </a:cubicBezTo>
                    <a:cubicBezTo>
                      <a:pt x="14514" y="3334"/>
                      <a:pt x="19741" y="1155"/>
                      <a:pt x="25230" y="655"/>
                    </a:cubicBezTo>
                    <a:cubicBezTo>
                      <a:pt x="25028" y="429"/>
                      <a:pt x="24813" y="215"/>
                      <a:pt x="245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43"/>
              <p:cNvSpPr/>
              <p:nvPr/>
            </p:nvSpPr>
            <p:spPr>
              <a:xfrm>
                <a:off x="3271996" y="3329916"/>
                <a:ext cx="171948" cy="520533"/>
              </a:xfrm>
              <a:custGeom>
                <a:rect b="b" l="l" r="r" t="t"/>
                <a:pathLst>
                  <a:path extrusionOk="0" h="43614" w="14407">
                    <a:moveTo>
                      <a:pt x="13014" y="1"/>
                    </a:moveTo>
                    <a:cubicBezTo>
                      <a:pt x="9251" y="2120"/>
                      <a:pt x="6287" y="5013"/>
                      <a:pt x="4179" y="8609"/>
                    </a:cubicBezTo>
                    <a:cubicBezTo>
                      <a:pt x="1405" y="13324"/>
                      <a:pt x="0" y="19480"/>
                      <a:pt x="0" y="26885"/>
                    </a:cubicBezTo>
                    <a:cubicBezTo>
                      <a:pt x="0" y="29636"/>
                      <a:pt x="298" y="32350"/>
                      <a:pt x="881" y="34993"/>
                    </a:cubicBezTo>
                    <a:cubicBezTo>
                      <a:pt x="941" y="35255"/>
                      <a:pt x="1000" y="35505"/>
                      <a:pt x="1060" y="35755"/>
                    </a:cubicBezTo>
                    <a:cubicBezTo>
                      <a:pt x="1679" y="38327"/>
                      <a:pt x="2572" y="40827"/>
                      <a:pt x="3727" y="43209"/>
                    </a:cubicBezTo>
                    <a:cubicBezTo>
                      <a:pt x="4060" y="43352"/>
                      <a:pt x="4394" y="43482"/>
                      <a:pt x="4727" y="43613"/>
                    </a:cubicBezTo>
                    <a:cubicBezTo>
                      <a:pt x="3465" y="41161"/>
                      <a:pt x="2500" y="38577"/>
                      <a:pt x="1822" y="35910"/>
                    </a:cubicBezTo>
                    <a:cubicBezTo>
                      <a:pt x="1762" y="35660"/>
                      <a:pt x="1703" y="35410"/>
                      <a:pt x="1643" y="35148"/>
                    </a:cubicBezTo>
                    <a:cubicBezTo>
                      <a:pt x="1024" y="32469"/>
                      <a:pt x="714" y="29695"/>
                      <a:pt x="714" y="26885"/>
                    </a:cubicBezTo>
                    <a:cubicBezTo>
                      <a:pt x="714" y="13503"/>
                      <a:pt x="5191" y="4704"/>
                      <a:pt x="14407" y="60"/>
                    </a:cubicBezTo>
                    <a:lnTo>
                      <a:pt x="130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43"/>
              <p:cNvSpPr/>
              <p:nvPr/>
            </p:nvSpPr>
            <p:spPr>
              <a:xfrm>
                <a:off x="3184596" y="3452417"/>
                <a:ext cx="79738" cy="349290"/>
              </a:xfrm>
              <a:custGeom>
                <a:rect b="b" l="l" r="r" t="t"/>
                <a:pathLst>
                  <a:path extrusionOk="0" h="29266" w="6681">
                    <a:moveTo>
                      <a:pt x="1144" y="0"/>
                    </a:moveTo>
                    <a:lnTo>
                      <a:pt x="334" y="1334"/>
                    </a:lnTo>
                    <a:cubicBezTo>
                      <a:pt x="1" y="7882"/>
                      <a:pt x="1489" y="11478"/>
                      <a:pt x="3168" y="15514"/>
                    </a:cubicBezTo>
                    <a:cubicBezTo>
                      <a:pt x="3287" y="15788"/>
                      <a:pt x="3394" y="16062"/>
                      <a:pt x="3513" y="16335"/>
                    </a:cubicBezTo>
                    <a:cubicBezTo>
                      <a:pt x="5275" y="20622"/>
                      <a:pt x="5692" y="23051"/>
                      <a:pt x="5787" y="24110"/>
                    </a:cubicBezTo>
                    <a:cubicBezTo>
                      <a:pt x="5835" y="24539"/>
                      <a:pt x="5811" y="24741"/>
                      <a:pt x="5811" y="24753"/>
                    </a:cubicBezTo>
                    <a:lnTo>
                      <a:pt x="5811" y="24789"/>
                    </a:lnTo>
                    <a:lnTo>
                      <a:pt x="5823" y="24837"/>
                    </a:lnTo>
                    <a:cubicBezTo>
                      <a:pt x="5823" y="24837"/>
                      <a:pt x="5823" y="24848"/>
                      <a:pt x="5823" y="24860"/>
                    </a:cubicBezTo>
                    <a:cubicBezTo>
                      <a:pt x="5847" y="25075"/>
                      <a:pt x="6109" y="27218"/>
                      <a:pt x="5263" y="28301"/>
                    </a:cubicBezTo>
                    <a:cubicBezTo>
                      <a:pt x="5109" y="28516"/>
                      <a:pt x="4918" y="28670"/>
                      <a:pt x="4704" y="28777"/>
                    </a:cubicBezTo>
                    <a:lnTo>
                      <a:pt x="5251" y="29266"/>
                    </a:lnTo>
                    <a:cubicBezTo>
                      <a:pt x="5466" y="29135"/>
                      <a:pt x="5668" y="28956"/>
                      <a:pt x="5835" y="28742"/>
                    </a:cubicBezTo>
                    <a:cubicBezTo>
                      <a:pt x="6680" y="27623"/>
                      <a:pt x="6621" y="25801"/>
                      <a:pt x="6561" y="25063"/>
                    </a:cubicBezTo>
                    <a:cubicBezTo>
                      <a:pt x="6549" y="24920"/>
                      <a:pt x="6537" y="24825"/>
                      <a:pt x="6525" y="24765"/>
                    </a:cubicBezTo>
                    <a:cubicBezTo>
                      <a:pt x="6525" y="24694"/>
                      <a:pt x="6537" y="24551"/>
                      <a:pt x="6525" y="24313"/>
                    </a:cubicBezTo>
                    <a:cubicBezTo>
                      <a:pt x="6466" y="23324"/>
                      <a:pt x="6109" y="20800"/>
                      <a:pt x="4168" y="16074"/>
                    </a:cubicBezTo>
                    <a:cubicBezTo>
                      <a:pt x="4049" y="15788"/>
                      <a:pt x="3942" y="15514"/>
                      <a:pt x="3823" y="15240"/>
                    </a:cubicBezTo>
                    <a:cubicBezTo>
                      <a:pt x="2072" y="11013"/>
                      <a:pt x="525" y="7287"/>
                      <a:pt x="1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502" name="Google Shape;502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3152676" y="3332453"/>
              <a:ext cx="540548" cy="5402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3" name="Google Shape;503;p43"/>
          <p:cNvGrpSpPr/>
          <p:nvPr/>
        </p:nvGrpSpPr>
        <p:grpSpPr>
          <a:xfrm flipH="1">
            <a:off x="6935664" y="3908852"/>
            <a:ext cx="1020068" cy="1024221"/>
            <a:chOff x="3152676" y="3329916"/>
            <a:chExt cx="540548" cy="542778"/>
          </a:xfrm>
        </p:grpSpPr>
        <p:sp>
          <p:nvSpPr>
            <p:cNvPr id="504" name="Google Shape;504;p43"/>
            <p:cNvSpPr/>
            <p:nvPr/>
          </p:nvSpPr>
          <p:spPr>
            <a:xfrm>
              <a:off x="3154902" y="3329916"/>
              <a:ext cx="537863" cy="537863"/>
            </a:xfrm>
            <a:custGeom>
              <a:rect b="b" l="l" r="r" t="t"/>
              <a:pathLst>
                <a:path extrusionOk="0" h="45066" w="45066">
                  <a:moveTo>
                    <a:pt x="22527" y="1"/>
                  </a:moveTo>
                  <a:cubicBezTo>
                    <a:pt x="14609" y="1"/>
                    <a:pt x="7644" y="4085"/>
                    <a:pt x="3620" y="10264"/>
                  </a:cubicBezTo>
                  <a:cubicBezTo>
                    <a:pt x="3346" y="10705"/>
                    <a:pt x="3072" y="11145"/>
                    <a:pt x="2822" y="11598"/>
                  </a:cubicBezTo>
                  <a:cubicBezTo>
                    <a:pt x="1024" y="14836"/>
                    <a:pt x="0" y="18563"/>
                    <a:pt x="0" y="22539"/>
                  </a:cubicBezTo>
                  <a:cubicBezTo>
                    <a:pt x="0" y="25849"/>
                    <a:pt x="715" y="28993"/>
                    <a:pt x="1989" y="31814"/>
                  </a:cubicBezTo>
                  <a:cubicBezTo>
                    <a:pt x="2155" y="32172"/>
                    <a:pt x="2322" y="32529"/>
                    <a:pt x="2501" y="32874"/>
                  </a:cubicBezTo>
                  <a:cubicBezTo>
                    <a:pt x="3703" y="35196"/>
                    <a:pt x="5299" y="37279"/>
                    <a:pt x="7192" y="39041"/>
                  </a:cubicBezTo>
                  <a:cubicBezTo>
                    <a:pt x="7370" y="39208"/>
                    <a:pt x="7549" y="39375"/>
                    <a:pt x="7739" y="39542"/>
                  </a:cubicBezTo>
                  <a:cubicBezTo>
                    <a:pt x="9466" y="41042"/>
                    <a:pt x="11418" y="42280"/>
                    <a:pt x="13538" y="43209"/>
                  </a:cubicBezTo>
                  <a:cubicBezTo>
                    <a:pt x="13871" y="43340"/>
                    <a:pt x="14205" y="43482"/>
                    <a:pt x="14538" y="43613"/>
                  </a:cubicBezTo>
                  <a:cubicBezTo>
                    <a:pt x="17014" y="44554"/>
                    <a:pt x="19717" y="45066"/>
                    <a:pt x="22527" y="45066"/>
                  </a:cubicBezTo>
                  <a:cubicBezTo>
                    <a:pt x="23265" y="45066"/>
                    <a:pt x="23980" y="45030"/>
                    <a:pt x="24694" y="44959"/>
                  </a:cubicBezTo>
                  <a:cubicBezTo>
                    <a:pt x="25396" y="44899"/>
                    <a:pt x="26099" y="44792"/>
                    <a:pt x="26778" y="44661"/>
                  </a:cubicBezTo>
                  <a:cubicBezTo>
                    <a:pt x="36553" y="42804"/>
                    <a:pt x="44089" y="34624"/>
                    <a:pt x="44970" y="24528"/>
                  </a:cubicBezTo>
                  <a:cubicBezTo>
                    <a:pt x="45006" y="24147"/>
                    <a:pt x="45030" y="23754"/>
                    <a:pt x="45042" y="23361"/>
                  </a:cubicBezTo>
                  <a:cubicBezTo>
                    <a:pt x="45054" y="23087"/>
                    <a:pt x="45066" y="22813"/>
                    <a:pt x="45066" y="22539"/>
                  </a:cubicBezTo>
                  <a:cubicBezTo>
                    <a:pt x="45066" y="16610"/>
                    <a:pt x="42780" y="11229"/>
                    <a:pt x="39041" y="7204"/>
                  </a:cubicBezTo>
                  <a:cubicBezTo>
                    <a:pt x="38839" y="6978"/>
                    <a:pt x="38624" y="6764"/>
                    <a:pt x="38410" y="6549"/>
                  </a:cubicBezTo>
                  <a:cubicBezTo>
                    <a:pt x="34707" y="2870"/>
                    <a:pt x="29742" y="477"/>
                    <a:pt x="24218" y="60"/>
                  </a:cubicBezTo>
                  <a:cubicBezTo>
                    <a:pt x="23753" y="37"/>
                    <a:pt x="23289" y="13"/>
                    <a:pt x="22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5" name="Google Shape;505;p43"/>
            <p:cNvGrpSpPr/>
            <p:nvPr/>
          </p:nvGrpSpPr>
          <p:grpSpPr>
            <a:xfrm>
              <a:off x="3178629" y="3329916"/>
              <a:ext cx="513849" cy="536586"/>
              <a:chOff x="3178629" y="3329916"/>
              <a:chExt cx="513849" cy="536586"/>
            </a:xfrm>
          </p:grpSpPr>
          <p:sp>
            <p:nvSpPr>
              <p:cNvPr id="506" name="Google Shape;506;p43"/>
              <p:cNvSpPr/>
              <p:nvPr/>
            </p:nvSpPr>
            <p:spPr>
              <a:xfrm>
                <a:off x="3178629" y="3608717"/>
                <a:ext cx="513849" cy="157041"/>
              </a:xfrm>
              <a:custGeom>
                <a:rect b="b" l="l" r="r" t="t"/>
                <a:pathLst>
                  <a:path extrusionOk="0" h="13158" w="43054">
                    <a:moveTo>
                      <a:pt x="43054" y="1"/>
                    </a:moveTo>
                    <a:cubicBezTo>
                      <a:pt x="36434" y="7859"/>
                      <a:pt x="26671" y="12455"/>
                      <a:pt x="16277" y="12455"/>
                    </a:cubicBezTo>
                    <a:cubicBezTo>
                      <a:pt x="15169" y="12455"/>
                      <a:pt x="14086" y="12407"/>
                      <a:pt x="13002" y="12300"/>
                    </a:cubicBezTo>
                    <a:cubicBezTo>
                      <a:pt x="12740" y="12276"/>
                      <a:pt x="12490" y="12252"/>
                      <a:pt x="12240" y="12229"/>
                    </a:cubicBezTo>
                    <a:cubicBezTo>
                      <a:pt x="11300" y="12122"/>
                      <a:pt x="10383" y="11979"/>
                      <a:pt x="9466" y="11788"/>
                    </a:cubicBezTo>
                    <a:cubicBezTo>
                      <a:pt x="9204" y="11741"/>
                      <a:pt x="8954" y="11693"/>
                      <a:pt x="8704" y="11633"/>
                    </a:cubicBezTo>
                    <a:cubicBezTo>
                      <a:pt x="8133" y="11514"/>
                      <a:pt x="7573" y="11371"/>
                      <a:pt x="7013" y="11217"/>
                    </a:cubicBezTo>
                    <a:cubicBezTo>
                      <a:pt x="6775" y="11157"/>
                      <a:pt x="6537" y="11086"/>
                      <a:pt x="6287" y="11014"/>
                    </a:cubicBezTo>
                    <a:cubicBezTo>
                      <a:pt x="4120" y="10371"/>
                      <a:pt x="2013" y="9514"/>
                      <a:pt x="1" y="8454"/>
                    </a:cubicBezTo>
                    <a:lnTo>
                      <a:pt x="1" y="8454"/>
                    </a:lnTo>
                    <a:lnTo>
                      <a:pt x="513" y="9514"/>
                    </a:lnTo>
                    <a:cubicBezTo>
                      <a:pt x="2382" y="10431"/>
                      <a:pt x="4323" y="11181"/>
                      <a:pt x="6323" y="11764"/>
                    </a:cubicBezTo>
                    <a:cubicBezTo>
                      <a:pt x="6561" y="11836"/>
                      <a:pt x="6811" y="11895"/>
                      <a:pt x="7049" y="11967"/>
                    </a:cubicBezTo>
                    <a:cubicBezTo>
                      <a:pt x="7656" y="12122"/>
                      <a:pt x="8264" y="12264"/>
                      <a:pt x="8883" y="12395"/>
                    </a:cubicBezTo>
                    <a:cubicBezTo>
                      <a:pt x="9133" y="12455"/>
                      <a:pt x="9395" y="12503"/>
                      <a:pt x="9645" y="12550"/>
                    </a:cubicBezTo>
                    <a:cubicBezTo>
                      <a:pt x="10573" y="12729"/>
                      <a:pt x="11514" y="12860"/>
                      <a:pt x="12455" y="12955"/>
                    </a:cubicBezTo>
                    <a:cubicBezTo>
                      <a:pt x="12717" y="12991"/>
                      <a:pt x="12979" y="13014"/>
                      <a:pt x="13240" y="13038"/>
                    </a:cubicBezTo>
                    <a:cubicBezTo>
                      <a:pt x="14241" y="13122"/>
                      <a:pt x="15253" y="13157"/>
                      <a:pt x="16277" y="13157"/>
                    </a:cubicBezTo>
                    <a:cubicBezTo>
                      <a:pt x="26564" y="13157"/>
                      <a:pt x="36243" y="8752"/>
                      <a:pt x="42982" y="1168"/>
                    </a:cubicBezTo>
                    <a:lnTo>
                      <a:pt x="430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43"/>
              <p:cNvSpPr/>
              <p:nvPr/>
            </p:nvSpPr>
            <p:spPr>
              <a:xfrm>
                <a:off x="3319736" y="3408078"/>
                <a:ext cx="301120" cy="458423"/>
              </a:xfrm>
              <a:custGeom>
                <a:rect b="b" l="l" r="r" t="t"/>
                <a:pathLst>
                  <a:path extrusionOk="0" h="38410" w="25230">
                    <a:moveTo>
                      <a:pt x="24599" y="0"/>
                    </a:moveTo>
                    <a:cubicBezTo>
                      <a:pt x="19182" y="620"/>
                      <a:pt x="14026" y="2822"/>
                      <a:pt x="9835" y="6370"/>
                    </a:cubicBezTo>
                    <a:cubicBezTo>
                      <a:pt x="3870" y="11407"/>
                      <a:pt x="108" y="18800"/>
                      <a:pt x="13" y="25658"/>
                    </a:cubicBezTo>
                    <a:cubicBezTo>
                      <a:pt x="1" y="26837"/>
                      <a:pt x="132" y="27968"/>
                      <a:pt x="417" y="29040"/>
                    </a:cubicBezTo>
                    <a:cubicBezTo>
                      <a:pt x="477" y="29278"/>
                      <a:pt x="560" y="29528"/>
                      <a:pt x="632" y="29766"/>
                    </a:cubicBezTo>
                    <a:cubicBezTo>
                      <a:pt x="1715" y="33004"/>
                      <a:pt x="4168" y="35648"/>
                      <a:pt x="7728" y="37291"/>
                    </a:cubicBezTo>
                    <a:cubicBezTo>
                      <a:pt x="8716" y="37755"/>
                      <a:pt x="9776" y="38124"/>
                      <a:pt x="10883" y="38410"/>
                    </a:cubicBezTo>
                    <a:lnTo>
                      <a:pt x="12967" y="38112"/>
                    </a:lnTo>
                    <a:cubicBezTo>
                      <a:pt x="11169" y="37838"/>
                      <a:pt x="9514" y="37350"/>
                      <a:pt x="8025" y="36648"/>
                    </a:cubicBezTo>
                    <a:cubicBezTo>
                      <a:pt x="4763" y="35148"/>
                      <a:pt x="2489" y="32754"/>
                      <a:pt x="1417" y="29849"/>
                    </a:cubicBezTo>
                    <a:cubicBezTo>
                      <a:pt x="1334" y="29611"/>
                      <a:pt x="1251" y="29361"/>
                      <a:pt x="1179" y="29111"/>
                    </a:cubicBezTo>
                    <a:cubicBezTo>
                      <a:pt x="858" y="28028"/>
                      <a:pt x="703" y="26873"/>
                      <a:pt x="727" y="25670"/>
                    </a:cubicBezTo>
                    <a:cubicBezTo>
                      <a:pt x="810" y="19015"/>
                      <a:pt x="4477" y="11823"/>
                      <a:pt x="10288" y="6906"/>
                    </a:cubicBezTo>
                    <a:cubicBezTo>
                      <a:pt x="14514" y="3334"/>
                      <a:pt x="19741" y="1155"/>
                      <a:pt x="25230" y="655"/>
                    </a:cubicBezTo>
                    <a:cubicBezTo>
                      <a:pt x="25028" y="429"/>
                      <a:pt x="24813" y="215"/>
                      <a:pt x="245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43"/>
              <p:cNvSpPr/>
              <p:nvPr/>
            </p:nvSpPr>
            <p:spPr>
              <a:xfrm>
                <a:off x="3271996" y="3329916"/>
                <a:ext cx="171948" cy="520533"/>
              </a:xfrm>
              <a:custGeom>
                <a:rect b="b" l="l" r="r" t="t"/>
                <a:pathLst>
                  <a:path extrusionOk="0" h="43614" w="14407">
                    <a:moveTo>
                      <a:pt x="13014" y="1"/>
                    </a:moveTo>
                    <a:cubicBezTo>
                      <a:pt x="9251" y="2120"/>
                      <a:pt x="6287" y="5013"/>
                      <a:pt x="4179" y="8609"/>
                    </a:cubicBezTo>
                    <a:cubicBezTo>
                      <a:pt x="1405" y="13324"/>
                      <a:pt x="0" y="19480"/>
                      <a:pt x="0" y="26885"/>
                    </a:cubicBezTo>
                    <a:cubicBezTo>
                      <a:pt x="0" y="29636"/>
                      <a:pt x="298" y="32350"/>
                      <a:pt x="881" y="34993"/>
                    </a:cubicBezTo>
                    <a:cubicBezTo>
                      <a:pt x="941" y="35255"/>
                      <a:pt x="1000" y="35505"/>
                      <a:pt x="1060" y="35755"/>
                    </a:cubicBezTo>
                    <a:cubicBezTo>
                      <a:pt x="1679" y="38327"/>
                      <a:pt x="2572" y="40827"/>
                      <a:pt x="3727" y="43209"/>
                    </a:cubicBezTo>
                    <a:cubicBezTo>
                      <a:pt x="4060" y="43352"/>
                      <a:pt x="4394" y="43482"/>
                      <a:pt x="4727" y="43613"/>
                    </a:cubicBezTo>
                    <a:cubicBezTo>
                      <a:pt x="3465" y="41161"/>
                      <a:pt x="2500" y="38577"/>
                      <a:pt x="1822" y="35910"/>
                    </a:cubicBezTo>
                    <a:cubicBezTo>
                      <a:pt x="1762" y="35660"/>
                      <a:pt x="1703" y="35410"/>
                      <a:pt x="1643" y="35148"/>
                    </a:cubicBezTo>
                    <a:cubicBezTo>
                      <a:pt x="1024" y="32469"/>
                      <a:pt x="714" y="29695"/>
                      <a:pt x="714" y="26885"/>
                    </a:cubicBezTo>
                    <a:cubicBezTo>
                      <a:pt x="714" y="13503"/>
                      <a:pt x="5191" y="4704"/>
                      <a:pt x="14407" y="60"/>
                    </a:cubicBezTo>
                    <a:lnTo>
                      <a:pt x="130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43"/>
              <p:cNvSpPr/>
              <p:nvPr/>
            </p:nvSpPr>
            <p:spPr>
              <a:xfrm>
                <a:off x="3184596" y="3452417"/>
                <a:ext cx="79738" cy="349290"/>
              </a:xfrm>
              <a:custGeom>
                <a:rect b="b" l="l" r="r" t="t"/>
                <a:pathLst>
                  <a:path extrusionOk="0" h="29266" w="6681">
                    <a:moveTo>
                      <a:pt x="1144" y="0"/>
                    </a:moveTo>
                    <a:lnTo>
                      <a:pt x="334" y="1334"/>
                    </a:lnTo>
                    <a:cubicBezTo>
                      <a:pt x="1" y="7882"/>
                      <a:pt x="1489" y="11478"/>
                      <a:pt x="3168" y="15514"/>
                    </a:cubicBezTo>
                    <a:cubicBezTo>
                      <a:pt x="3287" y="15788"/>
                      <a:pt x="3394" y="16062"/>
                      <a:pt x="3513" y="16335"/>
                    </a:cubicBezTo>
                    <a:cubicBezTo>
                      <a:pt x="5275" y="20622"/>
                      <a:pt x="5692" y="23051"/>
                      <a:pt x="5787" y="24110"/>
                    </a:cubicBezTo>
                    <a:cubicBezTo>
                      <a:pt x="5835" y="24539"/>
                      <a:pt x="5811" y="24741"/>
                      <a:pt x="5811" y="24753"/>
                    </a:cubicBezTo>
                    <a:lnTo>
                      <a:pt x="5811" y="24789"/>
                    </a:lnTo>
                    <a:lnTo>
                      <a:pt x="5823" y="24837"/>
                    </a:lnTo>
                    <a:cubicBezTo>
                      <a:pt x="5823" y="24837"/>
                      <a:pt x="5823" y="24848"/>
                      <a:pt x="5823" y="24860"/>
                    </a:cubicBezTo>
                    <a:cubicBezTo>
                      <a:pt x="5847" y="25075"/>
                      <a:pt x="6109" y="27218"/>
                      <a:pt x="5263" y="28301"/>
                    </a:cubicBezTo>
                    <a:cubicBezTo>
                      <a:pt x="5109" y="28516"/>
                      <a:pt x="4918" y="28670"/>
                      <a:pt x="4704" y="28777"/>
                    </a:cubicBezTo>
                    <a:lnTo>
                      <a:pt x="5251" y="29266"/>
                    </a:lnTo>
                    <a:cubicBezTo>
                      <a:pt x="5466" y="29135"/>
                      <a:pt x="5668" y="28956"/>
                      <a:pt x="5835" y="28742"/>
                    </a:cubicBezTo>
                    <a:cubicBezTo>
                      <a:pt x="6680" y="27623"/>
                      <a:pt x="6621" y="25801"/>
                      <a:pt x="6561" y="25063"/>
                    </a:cubicBezTo>
                    <a:cubicBezTo>
                      <a:pt x="6549" y="24920"/>
                      <a:pt x="6537" y="24825"/>
                      <a:pt x="6525" y="24765"/>
                    </a:cubicBezTo>
                    <a:cubicBezTo>
                      <a:pt x="6525" y="24694"/>
                      <a:pt x="6537" y="24551"/>
                      <a:pt x="6525" y="24313"/>
                    </a:cubicBezTo>
                    <a:cubicBezTo>
                      <a:pt x="6466" y="23324"/>
                      <a:pt x="6109" y="20800"/>
                      <a:pt x="4168" y="16074"/>
                    </a:cubicBezTo>
                    <a:cubicBezTo>
                      <a:pt x="4049" y="15788"/>
                      <a:pt x="3942" y="15514"/>
                      <a:pt x="3823" y="15240"/>
                    </a:cubicBezTo>
                    <a:cubicBezTo>
                      <a:pt x="2072" y="11013"/>
                      <a:pt x="525" y="7287"/>
                      <a:pt x="1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510" name="Google Shape;510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3152676" y="3332453"/>
              <a:ext cx="540548" cy="5402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sketball Court Design Project Proposal by Slidesgo">
  <a:themeElements>
    <a:clrScheme name="Simple Light">
      <a:dk1>
        <a:srgbClr val="141414"/>
      </a:dk1>
      <a:lt1>
        <a:srgbClr val="EEEEEE"/>
      </a:lt1>
      <a:dk2>
        <a:srgbClr val="FFFFFF"/>
      </a:dk2>
      <a:lt2>
        <a:srgbClr val="FF3F0B"/>
      </a:lt2>
      <a:accent1>
        <a:srgbClr val="8DFA6E"/>
      </a:accent1>
      <a:accent2>
        <a:srgbClr val="F9D61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